
<file path=[Content_Types].xml><?xml version="1.0" encoding="utf-8"?>
<Types xmlns="http://schemas.openxmlformats.org/package/2006/content-types">
  <Override PartName="/ppt/slideLayouts/slideLayout30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Masters/slideMaster55.xml" ContentType="application/vnd.openxmlformats-officedocument.presentationml.slideMaster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739.xml" ContentType="application/vnd.openxmlformats-officedocument.presentationml.slideLayout+xml"/>
  <Default Extension="xml" ContentType="application/xml"/>
  <Override PartName="/ppt/slideLayouts/slideLayout24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Layouts/slideLayout272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348.xml" ContentType="application/vnd.openxmlformats-officedocument.presentationml.slideLayout+xml"/>
  <Override PartName="/ppt/theme/theme32.xml" ContentType="application/vnd.openxmlformats-officedocument.theme+xml"/>
  <Override PartName="/ppt/slideLayouts/slideLayout679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187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118.xml" ContentType="application/vnd.openxmlformats-officedocument.presentationml.slideLayout+xml"/>
  <Default Extension="png" ContentType="image/png"/>
  <Override PartName="/ppt/slideLayouts/slideLayout890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Override6.xml" ContentType="application/vnd.openxmlformats-officedocument.themeOverride+xml"/>
  <Override PartName="/ppt/slideLayouts/slideLayout304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Masters/slideMaster27.xml" ContentType="application/vnd.openxmlformats-officedocument.presentationml.slideMaster+xml"/>
  <Override PartName="/ppt/slideLayouts/slideLayout90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s/slide22.xml" ContentType="application/vnd.openxmlformats-officedocument.presentationml.slide+xml"/>
  <Override PartName="/ppt/slideLayouts/slideLayout219.xml" ContentType="application/vnd.openxmlformats-officedocument.presentationml.slideLayout+xml"/>
  <Override PartName="/ppt/theme/theme48.xml" ContentType="application/vnd.openxmlformats-officedocument.theme+xml"/>
  <Override PartName="/ppt/slideLayouts/slideLayout660.xml" ContentType="application/vnd.openxmlformats-officedocument.presentationml.slideLayout+xml"/>
  <Override PartName="/ppt/slideMasters/slideMaster52.xml" ContentType="application/vnd.openxmlformats-officedocument.presentationml.slideMaster+xml"/>
  <Override PartName="/ppt/slideLayouts/slideLayout21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922.xml" ContentType="application/vnd.openxmlformats-officedocument.presentationml.slideLayout+xml"/>
  <Override PartName="/ppt/theme/theme73.xml" ContentType="application/vnd.openxmlformats-officedocument.theme+xml"/>
  <Override PartName="/ppt/notesSlides/notesSlide13.xml" ContentType="application/vnd.openxmlformats-officedocument.presentationml.notesSlide+xml"/>
  <Override PartName="/ppt/slideLayouts/slideLayout244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837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184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Masters/slideMaster68.xml" ContentType="application/vnd.openxmlformats-officedocument.presentationml.slideMaster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Override3.xml" ContentType="application/vnd.openxmlformats-officedocument.themeOverride+xml"/>
  <Override PartName="/ppt/slideLayouts/slideLayout301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Masters/slideMaster24.xml" ContentType="application/vnd.openxmlformats-officedocument.presentationml.slideMaster+xml"/>
  <Override PartName="/ppt/slideLayouts/slideLayout471.xml" ContentType="application/vnd.openxmlformats-officedocument.presentationml.slideLayout+xml"/>
  <Override PartName="/ppt/theme/theme45.xml" ContentType="application/vnd.openxmlformats-officedocument.theme+xml"/>
  <Override PartName="/ppt/slideLayouts/slideLayout708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809.xml" ContentType="application/vnd.openxmlformats-officedocument.presentationml.slideLayout+xml"/>
  <Override PartName="/ppt/theme/theme70.xml" ContentType="application/vnd.openxmlformats-officedocument.theme+xml"/>
  <Override PartName="/ppt/notesSlides/notesSlide10.xml" ContentType="application/vnd.openxmlformats-officedocument.presentationml.notesSlide+xml"/>
  <Override PartName="/ppt/slideLayouts/slideLayout78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Override11.xml" ContentType="application/vnd.openxmlformats-officedocument.themeOverride+xml"/>
  <Override PartName="/ppt/slideLayouts/slideLayout487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34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Masters/slideMaster65.xml" ContentType="application/vnd.openxmlformats-officedocument.presentationml.slideMaster+xml"/>
  <Override PartName="/ppt/slideLayouts/slideLayout34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604.xml" ContentType="application/vnd.openxmlformats-officedocument.presentationml.slideLayout+xml"/>
  <Override PartName="/ppt/theme/theme17.xml" ContentType="application/vnd.openxmlformats-officedocument.theme+xml"/>
  <Override PartName="/ppt/slideLayouts/slideLayout44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Masters/slideMaster21.xml" ContentType="application/vnd.openxmlformats-officedocument.presentationml.slideMaster+xml"/>
  <Override PartName="/ppt/slideLayouts/slideLayout282.xml" ContentType="application/vnd.openxmlformats-officedocument.presentationml.slideLayout+xml"/>
  <Override PartName="/ppt/slideLayouts/slideLayout519.xml" ContentType="application/vnd.openxmlformats-officedocument.presentationml.slideLayout+xml"/>
  <Override PartName="/ppt/theme/theme42.xml" ContentType="application/vnd.openxmlformats-officedocument.theme+xml"/>
  <Override PartName="/ppt/slideLayouts/slideLayout705.xml" ContentType="application/vnd.openxmlformats-officedocument.presentationml.slideLayout+xml"/>
  <Override PartName="/ppt/theme/theme9.xml" ContentType="application/vnd.openxmlformats-officedocument.theme+xml"/>
  <Override PartName="/ppt/slideLayouts/slideLayout213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Masters/slideMaster37.xml" ContentType="application/vnd.openxmlformats-officedocument.presentationml.slideMaster+xml"/>
  <Override PartName="/ppt/slideLayouts/slideLayout15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670.xml" ContentType="application/vnd.openxmlformats-officedocument.presentationml.slideLayout+xml"/>
  <Override PartName="/ppt/theme/theme58.xml" ContentType="application/vnd.openxmlformats-officedocument.theme+xml"/>
  <Override PartName="/ppt/slideLayouts/slideLayout229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Masters/slideMaster62.xml" ContentType="application/vnd.openxmlformats-officedocument.presentationml.slideMaster+xml"/>
  <Override PartName="/ppt/slideLayouts/slideLayout31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746.xml" ContentType="application/vnd.openxmlformats-officedocument.presentationml.slideLayout+xml"/>
  <Override PartName="/ppt/theme/theme14.xml" ContentType="application/vnd.openxmlformats-officedocument.theme+xml"/>
  <Override PartName="/ppt/slideLayouts/slideLayout440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theme/theme6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Masters/slideMaster34.xml" ContentType="application/vnd.openxmlformats-officedocument.presentationml.slideMaster+xml"/>
  <Override PartName="/ppt/slideLayouts/slideLayout150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theme/theme55.xml" ContentType="application/vnd.openxmlformats-officedocument.theme+xml"/>
  <Override PartName="/ppt/slideLayouts/slideLayout718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Layouts/slideLayout396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ppt/slideLayouts/slideLayout32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theme/theme3.xml" ContentType="application/vnd.openxmlformats-officedocument.theme+xml"/>
  <Override PartName="/ppt/slideLayouts/slideLayout35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292.xml" ContentType="application/vnd.openxmlformats-officedocument.presentationml.slideLayout+xml"/>
  <Override PartName="/ppt/theme/theme27.xml" ContentType="application/vnd.openxmlformats-officedocument.theme+xml"/>
  <Override PartName="/ppt/slideLayouts/slideLayout529.xml" ContentType="application/vnd.openxmlformats-officedocument.presentationml.slideLayout+xml"/>
  <Override PartName="/ppt/slideMasters/slideMaster31.xml" ContentType="application/vnd.openxmlformats-officedocument.presentationml.slideMaster+xml"/>
  <Override PartName="/ppt/slideLayouts/slideLayout368.xml" ContentType="application/vnd.openxmlformats-officedocument.presentationml.slideLayout+xml"/>
  <Override PartName="/ppt/theme/theme52.xml" ContentType="application/vnd.openxmlformats-officedocument.theme+xml"/>
  <Override PartName="/ppt/slideLayouts/slideLayout715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Layouts/slideLayout22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163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Masters/slideMaster47.xml" ContentType="application/vnd.openxmlformats-officedocument.presentationml.slideMaster+xml"/>
  <Override PartName="/ppt/slideLayouts/slideLayout16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680.xml" ContentType="application/vnd.openxmlformats-officedocument.presentationml.slideLayout+xml"/>
  <Override PartName="/ppt/theme/theme68.xml" ContentType="application/vnd.openxmlformats-officedocument.theme+xml"/>
  <Override PartName="/ppt/slideLayouts/slideLayout917.xml" ContentType="application/vnd.openxmlformats-officedocument.presentationml.slideLayout+xml"/>
  <Override PartName="/ppt/slideMasters/slideMaster72.xml" ContentType="application/vnd.openxmlformats-officedocument.presentationml.slideMaster+xml"/>
  <Override PartName="/ppt/slideLayouts/slideLayout41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611.xml" ContentType="application/vnd.openxmlformats-officedocument.presentationml.slideLayout+xml"/>
  <Override PartName="/ppt/theme/theme24.xml" ContentType="application/vnd.openxmlformats-officedocument.theme+xml"/>
  <Override PartName="/ppt/slideLayouts/slideLayout45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7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Layouts/slideLayout57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343.xml" ContentType="application/vnd.openxmlformats-officedocument.presentationml.slideLayout+xml"/>
  <Override PartName="/ppt/theme/themeOverride12.xml" ContentType="application/vnd.openxmlformats-officedocument.themeOverride+xml"/>
  <Override PartName="/ppt/slideLayouts/slideLayout390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82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135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Masters/slideMaster19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Masters/slideMaster44.xml" ContentType="application/vnd.openxmlformats-officedocument.presentationml.slideMaster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0.xml" ContentType="application/vnd.openxmlformats-officedocument.presentationml.slideLayout+xml"/>
  <Override PartName="/ppt/theme/theme18.xml" ContentType="application/vnd.openxmlformats-officedocument.theme+xml"/>
  <Override PartName="/ppt/slideLayouts/slideLayout444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75.xml" ContentType="application/vnd.openxmlformats-officedocument.presentationml.slideLayout+xml"/>
  <Override PartName="/ppt/theme/theme65.xml" ContentType="application/vnd.openxmlformats-officedocument.theme+xml"/>
  <Override PartName="/ppt/tableStyles.xml" ContentType="application/vnd.openxmlformats-officedocument.presentationml.tableStyles+xml"/>
  <Override PartName="/ppt/slideLayouts/slideLayout236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Masters/slideMaster22.xml" ContentType="application/vnd.openxmlformats-officedocument.presentationml.slideMaster+xml"/>
  <Override PartName="/ppt/slideLayouts/slideLayout359.xml" ContentType="application/vnd.openxmlformats-officedocument.presentationml.slideLayout+xml"/>
  <Override PartName="/ppt/slideLayouts/slideLayout422.xml" ContentType="application/vnd.openxmlformats-officedocument.presentationml.slideLayout+xml"/>
  <Override PartName="/ppt/theme/theme43.xml" ContentType="application/vnd.openxmlformats-officedocument.theme+xml"/>
  <Override PartName="/ppt/slideLayouts/slideLayout706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21.xml" ContentType="application/vnd.openxmlformats-officedocument.theme+xml"/>
  <Override PartName="/ppt/slideLayouts/slideLayout261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Masters/slideMaster38.xml" ContentType="application/vnd.openxmlformats-officedocument.presentationml.slideMaster+xml"/>
  <Override PartName="/ppt/slideLayouts/slideLayout54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71.xml" ContentType="application/vnd.openxmlformats-officedocument.presentationml.slideLayout+xml"/>
  <Override PartName="/ppt/theme/theme59.xml" ContentType="application/vnd.openxmlformats-officedocument.theme+xml"/>
  <Override PartName="/ppt/slideLayouts/slideLayout769.xml" ContentType="application/vnd.openxmlformats-officedocument.presentationml.slideLayout+xml"/>
  <Override PartName="/ppt/slideLayouts/slideLayout908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16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Layouts/slideLayout32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16.xml" ContentType="application/vnd.openxmlformats-officedocument.presentationml.slideLayout+xml"/>
  <Override PartName="/ppt/theme/theme37.xml" ContentType="application/vnd.openxmlformats-officedocument.theme+xml"/>
  <Override PartName="/ppt/slideLayouts/slideLayout463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810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10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Masters/slideMaster41.xml" ContentType="application/vnd.openxmlformats-officedocument.presentationml.slideMaster+xml"/>
  <Override PartName="/ppt/slideLayouts/slideLayout10.xml" ContentType="application/vnd.openxmlformats-officedocument.presentationml.slideLayout+xml"/>
  <Override PartName="/ppt/theme/theme15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72.xml" ContentType="application/vnd.openxmlformats-officedocument.presentationml.slideLayout+xml"/>
  <Override PartName="/ppt/theme/theme62.xml" ContentType="application/vnd.openxmlformats-officedocument.theme+xml"/>
  <Override PartName="/ppt/slideLayouts/slideLayout911.xml" ContentType="application/vnd.openxmlformats-officedocument.presentationml.slideLayout+xml"/>
  <Override PartName="/ppt/theme/theme40.xml" ContentType="application/vnd.openxmlformats-officedocument.theme+xml"/>
  <Override PartName="/ppt/slideLayouts/slideLayout517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95.xml" ContentType="application/vnd.openxmlformats-officedocument.presentationml.slideLayout+xml"/>
  <Override PartName="/ppt/theme/theme7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Masters/slideMaster57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26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788.xml" ContentType="application/vnd.openxmlformats-officedocument.presentationml.slideLayout+xml"/>
  <Default Extension="wmf" ContentType="image/x-wmf"/>
  <Override PartName="/ppt/slideMasters/slideMaster35.xml" ContentType="application/vnd.openxmlformats-officedocument.presentationml.slideMaster+xml"/>
  <Override PartName="/ppt/slideLayouts/slideLayout5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621.xml" ContentType="application/vnd.openxmlformats-officedocument.presentationml.slideLayout+xml"/>
  <Override PartName="/ppt/theme/theme56.xml" ContentType="application/vnd.openxmlformats-officedocument.theme+xml"/>
  <Override PartName="/ppt/slideLayouts/slideLayout719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Masters/slideMaster13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Layouts/slideLayout205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397.xml" ContentType="application/vnd.openxmlformats-officedocument.presentationml.slideLayout+xml"/>
  <Override PartName="/ppt/theme/theme34.xml" ContentType="application/vnd.openxmlformats-officedocument.theme+xml"/>
  <Override PartName="/ppt/slideLayouts/slideLayout744.xml" ContentType="application/vnd.openxmlformats-officedocument.presentationml.slideLayout+xml"/>
  <Override PartName="/ppt/slideLayouts/slideLayout791.xml" ContentType="application/vnd.openxmlformats-officedocument.presentationml.slideLayout+xml"/>
  <Override PartName="/ppt/notesSlides/notesSlide9.xml" ContentType="application/vnd.openxmlformats-officedocument.presentationml.notesSlide+xml"/>
  <Override PartName="/ppt/slideLayouts/slideLayout89.xml" ContentType="application/vnd.openxmlformats-officedocument.presentationml.slideLayout+xml"/>
  <Override PartName="/ppt/theme/theme12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92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Override8.xml" ContentType="application/vnd.openxmlformats-officedocument.themeOverride+xml"/>
  <Override PartName="/ppt/slideLayouts/slideLayout306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Masters/slideMaster29.xml" ContentType="application/vnd.openxmlformats-officedocument.presentationml.slideMaster+xml"/>
  <Override PartName="/ppt/slideLayouts/slideLayout45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92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Masters/slideMaster54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28.xml" ContentType="application/vnd.openxmlformats-officedocument.theme+xml"/>
  <Override PartName="/ppt/slideLayouts/slideLayout407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85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Masters/slideMaster32.xml" ContentType="application/vnd.openxmlformats-officedocument.presentationml.slideMaster+xml"/>
  <Override PartName="/ppt/slideLayouts/slideLayout101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55.xml" ContentType="application/vnd.openxmlformats-officedocument.presentationml.slideLayout+xml"/>
  <Override PartName="/ppt/theme/theme53.xml" ContentType="application/vnd.openxmlformats-officedocument.theme+xml"/>
  <Override PartName="/ppt/slideLayouts/slideLayout902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Layouts/slideLayout347.xml" ContentType="application/vnd.openxmlformats-officedocument.presentationml.slideLayout+xml"/>
  <Override PartName="/ppt/theme/theme31.xml" ContentType="application/vnd.openxmlformats-officedocument.theme+xml"/>
  <Override PartName="/ppt/slideLayouts/slideLayout394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86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139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Masters/slideMaster48.xml" ContentType="application/vnd.openxmlformats-officedocument.presentationml.slideMaster+xml"/>
  <Override PartName="/ppt/slides/slide18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Override5.xml" ContentType="application/vnd.openxmlformats-officedocument.themeOverride+xml"/>
  <Override PartName="/ppt/slideLayouts/slideLayout303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842.xml" ContentType="application/vnd.openxmlformats-officedocument.presentationml.slideLayout+xml"/>
  <Override PartName="/ppt/theme/theme69.xml" ContentType="application/vnd.openxmlformats-officedocument.theme+xml"/>
  <Override PartName="/ppt/theme/theme1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Masters/slideMaster26.xml" ContentType="application/vnd.openxmlformats-officedocument.presentationml.slideMaster+xml"/>
  <Override PartName="/ppt/slideLayouts/slideLayout42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73.xml" ContentType="application/vnd.openxmlformats-officedocument.presentationml.slideLayout+xml"/>
  <Override PartName="/ppt/theme/theme47.xml" ContentType="application/vnd.openxmlformats-officedocument.theme+xml"/>
  <Override PartName="/ppt/slideLayouts/slideLayout612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Masters/slideMaster51.xml" ContentType="application/vnd.openxmlformats-officedocument.presentationml.slideMaster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90.xml" ContentType="application/vnd.openxmlformats-officedocument.presentationml.slideLayout+xml"/>
  <Override PartName="/ppt/theme/theme25.xml" ContentType="application/vnd.openxmlformats-officedocument.theme+xml"/>
  <Override PartName="/ppt/slideLayouts/slideLayout388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921.xml" ContentType="application/vnd.openxmlformats-officedocument.presentationml.slideLayout+xml"/>
  <Override PartName="/ppt/theme/theme72.xml" ContentType="application/vnd.openxmlformats-officedocument.theme+xml"/>
  <Override PartName="/ppt/notesSlides/notesSlide12.xml" ContentType="application/vnd.openxmlformats-officedocument.presentationml.notesSlide+xml"/>
  <Override PartName="/ppt/slideLayouts/slideLayout319.xml" ContentType="application/vnd.openxmlformats-officedocument.presentationml.slideLayout+xml"/>
  <Override PartName="/ppt/slideLayouts/slideLayout366.xml" ContentType="application/vnd.openxmlformats-officedocument.presentationml.slideLayout+xml"/>
  <Override PartName="/ppt/theme/theme50.xml" ContentType="application/vnd.openxmlformats-officedocument.theme+xml"/>
  <Override PartName="/ppt/slideLayouts/slideLayout713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158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75.xml" ContentType="application/vnd.openxmlformats-officedocument.presentationml.slideLayout+xml"/>
  <Override PartName="/ppt/notesSlides/notesSlide3.xml" ContentType="application/vnd.openxmlformats-officedocument.presentationml.notesSlide+xml"/>
  <Override PartName="/ppt/slideMasters/slideMaster67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s/slide15.xml" ContentType="application/vnd.openxmlformats-officedocument.presentationml.slide+xml"/>
  <Override PartName="/ppt/slideLayouts/slideLayout114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Masters/slideMaster45.xml" ContentType="application/vnd.openxmlformats-officedocument.presentationml.slideMaster+xml"/>
  <Override PartName="/ppt/slideLayouts/slideLayout14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Override2.xml" ContentType="application/vnd.openxmlformats-officedocument.themeOverride+xml"/>
  <Override PartName="/ppt/theme/theme19.xml" ContentType="application/vnd.openxmlformats-officedocument.theme+xml"/>
  <Override PartName="/ppt/slideLayouts/slideLayout300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76.xml" ContentType="application/vnd.openxmlformats-officedocument.presentationml.slideLayout+xml"/>
  <Override PartName="/ppt/theme/theme66.xml" ContentType="application/vnd.openxmlformats-officedocument.theme+xml"/>
  <Override PartName="/ppt/slideLayouts/slideLayout915.xml" ContentType="application/vnd.openxmlformats-officedocument.presentationml.slideLayout+xml"/>
  <Override PartName="/ppt/slideMasters/slideMaster23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Layouts/slideLayout237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70.xml" ContentType="application/vnd.openxmlformats-officedocument.presentationml.slideLayout+xml"/>
  <Override PartName="/ppt/theme/theme44.xml" ContentType="application/vnd.openxmlformats-officedocument.theme+xml"/>
  <Override PartName="/ppt/slideLayouts/slideLayout568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22.xml" ContentType="application/vnd.openxmlformats-officedocument.theme+xml"/>
  <Override PartName="/ppt/slideLayouts/slideLayout338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55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Layouts/slideLayout5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341.xml" ContentType="application/vnd.openxmlformats-officedocument.presentationml.slideLayout+xml"/>
  <Override PartName="/ppt/theme/themeOverride10.xml" ContentType="application/vnd.openxmlformats-officedocument.themeOverride+xml"/>
  <Override PartName="/ppt/slideLayouts/slideLayout439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909.xml" ContentType="application/vnd.openxmlformats-officedocument.presentationml.slideLayout+xml"/>
  <Default Extension="rels" ContentType="application/vnd.openxmlformats-package.relationships+xml"/>
  <Override PartName="/ppt/slideMasters/slideMaster17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Layouts/slideLayout33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56.xml" ContentType="application/vnd.openxmlformats-officedocument.presentationml.slideLayout+xml"/>
  <Override PartName="/ppt/theme/theme38.xml" ContentType="application/vnd.openxmlformats-officedocument.theme+xml"/>
  <Override PartName="/ppt/slideLayouts/slideLayout603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Masters/slideMaster42.xml" ContentType="application/vnd.openxmlformats-officedocument.presentationml.slideMaster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6.xml" ContentType="application/vnd.openxmlformats-officedocument.theme+xml"/>
  <Override PartName="/ppt/slideLayouts/slideLayout442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73.xml" ContentType="application/vnd.openxmlformats-officedocument.presentationml.slideLayout+xml"/>
  <Override PartName="/ppt/theme/theme63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Masters/slideMaster20.xml" ContentType="application/vnd.openxmlformats-officedocument.presentationml.slideMaster+xml"/>
  <Override PartName="/ppt/theme/theme8.xml" ContentType="application/vnd.openxmlformats-officedocument.theme+xml"/>
  <Override PartName="/ppt/slideLayouts/slideLayout357.xml" ContentType="application/vnd.openxmlformats-officedocument.presentationml.slideLayout+xml"/>
  <Override PartName="/ppt/slideLayouts/slideLayout420.xml" ContentType="application/vnd.openxmlformats-officedocument.presentationml.slideLayout+xml"/>
  <Override PartName="/ppt/theme/theme41.xml" ContentType="application/vnd.openxmlformats-officedocument.theme+xml"/>
  <Override PartName="/ppt/slideLayouts/slideLayout688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s/slide28.xml" ContentType="application/vnd.openxmlformats-officedocument.presentationml.slide+xml"/>
  <Override PartName="/ppt/slideLayouts/slideLayout4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Masters/slideMaster58.xml" ContentType="application/vnd.openxmlformats-officedocument.presentationml.slideMaster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789.xml" ContentType="application/vnd.openxmlformats-officedocument.presentationml.slideLayout+xml"/>
  <Default Extension="jpeg" ContentType="image/jpeg"/>
  <Override PartName="/ppt/slideLayouts/slideLayout105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Masters/slideMaster36.xml" ContentType="application/vnd.openxmlformats-officedocument.presentationml.slideMaster+xml"/>
  <Override PartName="/ppt/slideLayouts/slideLayout52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622.xml" ContentType="application/vnd.openxmlformats-officedocument.presentationml.slideLayout+xml"/>
  <Override PartName="/ppt/theme/theme57.xml" ContentType="application/vnd.openxmlformats-officedocument.theme+xml"/>
  <Override PartName="/ppt/slideLayouts/slideLayout767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Masters/slideMaster14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Layouts/slideLayout30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414.xml" ContentType="application/vnd.openxmlformats-officedocument.presentationml.slideLayout+xml"/>
  <Override PartName="/ppt/theme/theme35.xml" ContentType="application/vnd.openxmlformats-officedocument.theme+xml"/>
  <Override PartName="/ppt/slideLayouts/slideLayout461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868.xml" ContentType="application/vnd.openxmlformats-officedocument.presentationml.slideLayout+xml"/>
  <Override PartName="/ppt/theme/theme13.xml" ContentType="application/vnd.openxmlformats-officedocument.theme+xml"/>
  <Override PartName="/ppt/slideLayouts/slideLayout231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723.xml" ContentType="application/vnd.openxmlformats-officedocument.presentationml.slideLayout+xml"/>
  <Override PartName="/ppt/theme/theme60.xml" ContentType="application/vnd.openxmlformats-officedocument.theme+xml"/>
  <Override PartName="/ppt/slideLayouts/slideLayout7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Override9.xml" ContentType="application/vnd.openxmlformats-officedocument.themeOverride+xml"/>
  <Override PartName="/ppt/slideLayouts/slideLayout499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93.xml" ContentType="application/vnd.openxmlformats-officedocument.presentationml.slideLayout+xml"/>
  <Override PartName="/ppt/theme/theme5.xml" ContentType="application/vnd.openxmlformats-officedocument.theme+xml"/>
  <Override PartName="/ppt/slideLayouts/slideLayout354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310.xml" ContentType="application/vnd.openxmlformats-officedocument.presentationml.slideLayout+xml"/>
  <Override PartName="/ppt/theme/theme29.xml" ContentType="application/vnd.openxmlformats-officedocument.theme+xml"/>
  <Override PartName="/ppt/slideLayouts/slideLayout641.xml" ContentType="application/vnd.openxmlformats-officedocument.presentationml.slideLayout+xml"/>
  <Override PartName="/ppt/slideMasters/slideMaster33.xml" ContentType="application/vnd.openxmlformats-officedocument.presentationml.slideMaster+xml"/>
  <Override PartName="/ppt/slideLayouts/slideLayout480.xml" ContentType="application/vnd.openxmlformats-officedocument.presentationml.slideLayout+xml"/>
  <Override PartName="/ppt/theme/theme54.xml" ContentType="application/vnd.openxmlformats-officedocument.theme+xml"/>
  <Override PartName="/ppt/slideLayouts/slideLayout717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Layouts/slideLayout225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10.xml" ContentType="application/vnd.openxmlformats-officedocument.theme+xml"/>
  <Override PartName="/ppt/slideLayouts/slideLayout326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s/slide19.xml" ContentType="application/vnd.openxmlformats-officedocument.presentationml.slide+xml"/>
  <Override PartName="/ppt/slideLayouts/slideLayout165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Masters/slideMaster49.xml" ContentType="application/vnd.openxmlformats-officedocument.presentationml.slideMaster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51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26.xml" ContentType="application/vnd.openxmlformats-officedocument.theme+xml"/>
  <Override PartName="/ppt/slideLayouts/slideLayout45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Masters/slideMaster30.xml" ContentType="application/vnd.openxmlformats-officedocument.presentationml.slideMaster+xml"/>
  <Override PartName="/ppt/slideLayouts/slideLayout291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553.xml" ContentType="application/vnd.openxmlformats-officedocument.presentationml.slideLayout+xml"/>
  <Override PartName="/ppt/theme/theme51.xml" ContentType="application/vnd.openxmlformats-officedocument.theme+xml"/>
  <Override PartName="/ppt/slideLayouts/slideLayout698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Masters/slideMaster46.xml" ContentType="application/vnd.openxmlformats-officedocument.presentationml.slideMaster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840.xml" ContentType="application/vnd.openxmlformats-officedocument.presentationml.slideLayout+xml"/>
  <Override PartName="/ppt/theme/theme67.xml" ContentType="application/vnd.openxmlformats-officedocument.theme+xml"/>
  <Override PartName="/ppt/slideLayouts/slideLayout23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Masters/slideMaster71.xml" ContentType="application/vnd.openxmlformats-officedocument.presentationml.slideMaster+xml"/>
  <Override PartName="/ppt/slideLayouts/slideLayout40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263.xml" ContentType="application/vnd.openxmlformats-officedocument.presentationml.slideLayout+xml"/>
  <Override PartName="/ppt/theme/theme23.xml" ContentType="application/vnd.openxmlformats-officedocument.theme+xml"/>
  <Override PartName="/ppt/slideLayouts/slideLayout594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10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Masters/slideMaster18.xml" ContentType="application/vnd.openxmlformats-officedocument.presentationml.slideMaster+xml"/>
  <Override PartName="/ppt/slideLayouts/slideLayout81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465.xml" ContentType="application/vnd.openxmlformats-officedocument.presentationml.slideLayout+xml"/>
  <Override PartName="/ppt/theme/theme39.xml" ContentType="application/vnd.openxmlformats-officedocument.theme+xml"/>
  <Override PartName="/ppt/slideLayouts/slideLayout796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651.xml" ContentType="application/vnd.openxmlformats-officedocument.presentationml.slideLayout+xml"/>
  <Override PartName="/ppt/slideMasters/slideMaster43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727.xml" ContentType="application/vnd.openxmlformats-officedocument.presentationml.slideLayout+xml"/>
  <Override PartName="/ppt/theme/theme64.xml" ContentType="application/vnd.openxmlformats-officedocument.theme+xml"/>
  <Override PartName="/ppt/slideLayouts/slideLayout913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20.xml" ContentType="application/vnd.openxmlformats-officedocument.theme+xml"/>
  <Override PartName="/ppt/slideLayouts/slideLayout33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Masters/slideMaster59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Masters/slideMaster15.xml" ContentType="application/vnd.openxmlformats-officedocument.presentationml.slideMaster+xml"/>
  <Override PartName="/ppt/slides/slide10.xml" ContentType="application/vnd.openxmlformats-officedocument.presentationml.slide+xml"/>
  <Override PartName="/ppt/slideLayouts/slideLayout207.xml" ContentType="application/vnd.openxmlformats-officedocument.presentationml.slideLayout+xml"/>
  <Override PartName="/ppt/theme/theme36.xml" ContentType="application/vnd.openxmlformats-officedocument.theme+xml"/>
  <Override PartName="/ppt/slideLayouts/slideLayout793.xml" ContentType="application/vnd.openxmlformats-officedocument.presentationml.slideLayout+xml"/>
  <Override PartName="/ppt/slideMasters/slideMaster40.xml" ContentType="application/vnd.openxmlformats-officedocument.presentationml.slideMaster+xml"/>
  <Override PartName="/ppt/slideLayouts/slideLayout538.xml" ContentType="application/vnd.openxmlformats-officedocument.presentationml.slideLayout+xml"/>
  <Override PartName="/ppt/slideLayouts/slideLayout724.xml" ContentType="application/vnd.openxmlformats-officedocument.presentationml.slideLayout+xml"/>
  <Override PartName="/ppt/theme/theme61.xml" ContentType="application/vnd.openxmlformats-officedocument.theme+xml"/>
  <Override PartName="/ppt/slideLayouts/slideLayout869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s/slide26.xml" ContentType="application/vnd.openxmlformats-officedocument.presentationml.slide+xml"/>
  <Override PartName="/ppt/slideLayouts/slideLayout94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Masters/slideMaster56.xml" ContentType="application/vnd.openxmlformats-officedocument.presentationml.slideMaster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Masters/slideMaster12.xml" ContentType="application/vnd.openxmlformats-officedocument.presentationml.slideMaster+xml"/>
  <Override PartName="/ppt/slideLayouts/slideLayout349.xml" ContentType="application/vnd.openxmlformats-officedocument.presentationml.slideLayout+xml"/>
  <Override PartName="/ppt/theme/theme33.xml" ContentType="application/vnd.openxmlformats-officedocument.theme+xml"/>
  <Override PartName="/ppt/slideLayouts/slideLayout790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188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slideLayouts/slideLayout374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Override7.xml" ContentType="application/vnd.openxmlformats-officedocument.themeOverride+xml"/>
  <Override PartName="/ppt/slideLayouts/slideLayout56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Masters/slideMaster28.xml" ContentType="application/vnd.openxmlformats-officedocument.presentationml.slideMaster+xml"/>
  <Override PartName="/ppt/slideLayouts/slideLayout91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475.xml" ContentType="application/vnd.openxmlformats-officedocument.presentationml.slideLayout+xml"/>
  <Override PartName="/ppt/theme/theme49.xml" ContentType="application/vnd.openxmlformats-officedocument.theme+xml"/>
  <Override PartName="/ppt/slideLayouts/slideLayout661.xml" ContentType="application/vnd.openxmlformats-officedocument.presentationml.slideLayout+xml"/>
  <Override PartName="/ppt/slideMasters/slideMaster53.xml" ContentType="application/vnd.openxmlformats-officedocument.presentationml.slideMaster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theme/theme74.xml" ContentType="application/vnd.openxmlformats-officedocument.theme+xml"/>
  <Override PartName="/ppt/notesSlides/notesSlide14.xml" ContentType="application/vnd.openxmlformats-officedocument.presentationml.notesSlide+xml"/>
  <Override PartName="/ppt/slideLayouts/slideLayout10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346.xml" ContentType="application/vnd.openxmlformats-officedocument.presentationml.slideLayout+xml"/>
  <Override PartName="/ppt/theme/theme30.xml" ContentType="application/vnd.openxmlformats-officedocument.theme+xml"/>
  <Override PartName="/ppt/slideLayouts/slideLayout532.xml" ContentType="application/vnd.openxmlformats-officedocument.presentationml.slideLayout+xml"/>
  <Override PartName="/ppt/slideLayouts/slideLayout677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69.xml" ContentType="application/vnd.openxmlformats-officedocument.presentationml.slideMaster+xml"/>
  <Override PartName="/ppt/slideLayouts/slideLayout38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Override4.xml" ContentType="application/vnd.openxmlformats-officedocument.themeOverride+xml"/>
  <Override PartName="/ppt/slideLayouts/slideLayout302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Masters/slideMaster25.xml" ContentType="application/vnd.openxmlformats-officedocument.presentationml.slideMaster+xml"/>
  <Override PartName="/ppt/slideLayouts/slideLayout141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472.xml" ContentType="application/vnd.openxmlformats-officedocument.presentationml.slideLayout+xml"/>
  <Override PartName="/ppt/theme/theme46.xml" ContentType="application/vnd.openxmlformats-officedocument.theme+xml"/>
  <Override PartName="/ppt/slideLayouts/slideLayout709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21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Masters/slideMaster50.xml" ContentType="application/vnd.openxmlformats-officedocument.presentationml.slideMaster+xml"/>
  <Override PartName="/ppt/slideLayouts/slideLayout387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879.xml" ContentType="application/vnd.openxmlformats-officedocument.presentationml.slideLayout+xml"/>
  <Override PartName="/ppt/theme/theme71.xml" ContentType="application/vnd.openxmlformats-officedocument.theme+xml"/>
  <Override PartName="/ppt/slideLayouts/slideLayout920.xml" ContentType="application/vnd.openxmlformats-officedocument.presentationml.slideLayout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10" r:id="rId4"/>
    <p:sldMasterId id="2147483722" r:id="rId5"/>
    <p:sldMasterId id="2147483735" r:id="rId6"/>
    <p:sldMasterId id="2147483747" r:id="rId7"/>
    <p:sldMasterId id="2147483760" r:id="rId8"/>
    <p:sldMasterId id="2147483772" r:id="rId9"/>
    <p:sldMasterId id="2147483784" r:id="rId10"/>
    <p:sldMasterId id="2147483796" r:id="rId11"/>
    <p:sldMasterId id="2147483809" r:id="rId12"/>
    <p:sldMasterId id="2147483822" r:id="rId13"/>
    <p:sldMasterId id="2147483835" r:id="rId14"/>
    <p:sldMasterId id="2147483848" r:id="rId15"/>
    <p:sldMasterId id="2147483866" r:id="rId16"/>
    <p:sldMasterId id="2147483878" r:id="rId17"/>
    <p:sldMasterId id="2147483890" r:id="rId18"/>
    <p:sldMasterId id="2147483902" r:id="rId19"/>
    <p:sldMasterId id="2147483914" r:id="rId20"/>
    <p:sldMasterId id="2147483926" r:id="rId21"/>
    <p:sldMasterId id="2147483941" r:id="rId22"/>
    <p:sldMasterId id="2147483954" r:id="rId23"/>
    <p:sldMasterId id="2147483966" r:id="rId24"/>
    <p:sldMasterId id="2147483978" r:id="rId25"/>
    <p:sldMasterId id="2147483990" r:id="rId26"/>
    <p:sldMasterId id="2147484004" r:id="rId27"/>
    <p:sldMasterId id="2147484016" r:id="rId28"/>
    <p:sldMasterId id="2147484034" r:id="rId29"/>
    <p:sldMasterId id="2147484046" r:id="rId30"/>
    <p:sldMasterId id="2147484059" r:id="rId31"/>
    <p:sldMasterId id="2147484072" r:id="rId32"/>
    <p:sldMasterId id="2147484084" r:id="rId33"/>
    <p:sldMasterId id="2147484096" r:id="rId34"/>
    <p:sldMasterId id="2147484110" r:id="rId35"/>
    <p:sldMasterId id="2147484124" r:id="rId36"/>
    <p:sldMasterId id="2147484138" r:id="rId37"/>
    <p:sldMasterId id="2147484151" r:id="rId38"/>
    <p:sldMasterId id="2147484163" r:id="rId39"/>
    <p:sldMasterId id="2147484177" r:id="rId40"/>
    <p:sldMasterId id="2147484196" r:id="rId41"/>
    <p:sldMasterId id="2147484208" r:id="rId42"/>
    <p:sldMasterId id="2147484220" r:id="rId43"/>
    <p:sldMasterId id="2147484232" r:id="rId44"/>
    <p:sldMasterId id="2147484351" r:id="rId45"/>
    <p:sldMasterId id="2147484396" r:id="rId46"/>
    <p:sldMasterId id="2147484422" r:id="rId47"/>
    <p:sldMasterId id="2147484436" r:id="rId48"/>
    <p:sldMasterId id="2147484670" r:id="rId49"/>
    <p:sldMasterId id="2147484712" r:id="rId50"/>
    <p:sldMasterId id="2147484827" r:id="rId51"/>
    <p:sldMasterId id="2147484890" r:id="rId52"/>
    <p:sldMasterId id="2147484905" r:id="rId53"/>
    <p:sldMasterId id="2147485021" r:id="rId54"/>
    <p:sldMasterId id="2147485127" r:id="rId55"/>
    <p:sldMasterId id="2147485145" r:id="rId56"/>
    <p:sldMasterId id="2147485252" r:id="rId57"/>
    <p:sldMasterId id="2147485337" r:id="rId58"/>
    <p:sldMasterId id="2147485410" r:id="rId59"/>
    <p:sldMasterId id="2147485463" r:id="rId60"/>
    <p:sldMasterId id="2147485478" r:id="rId61"/>
    <p:sldMasterId id="2147485492" r:id="rId62"/>
    <p:sldMasterId id="2147485506" r:id="rId63"/>
    <p:sldMasterId id="2147485520" r:id="rId64"/>
    <p:sldMasterId id="2147485534" r:id="rId65"/>
    <p:sldMasterId id="2147485548" r:id="rId66"/>
    <p:sldMasterId id="2147485562" r:id="rId67"/>
    <p:sldMasterId id="2147485576" r:id="rId68"/>
    <p:sldMasterId id="2147485590" r:id="rId69"/>
    <p:sldMasterId id="2147485604" r:id="rId70"/>
    <p:sldMasterId id="2147485618" r:id="rId71"/>
    <p:sldMasterId id="2147485632" r:id="rId72"/>
  </p:sldMasterIdLst>
  <p:notesMasterIdLst>
    <p:notesMasterId r:id="rId101"/>
  </p:notesMasterIdLst>
  <p:handoutMasterIdLst>
    <p:handoutMasterId r:id="rId102"/>
  </p:handoutMasterIdLst>
  <p:sldIdLst>
    <p:sldId id="676" r:id="rId73"/>
    <p:sldId id="703" r:id="rId74"/>
    <p:sldId id="702" r:id="rId75"/>
    <p:sldId id="310" r:id="rId76"/>
    <p:sldId id="679" r:id="rId77"/>
    <p:sldId id="324" r:id="rId78"/>
    <p:sldId id="326" r:id="rId79"/>
    <p:sldId id="327" r:id="rId80"/>
    <p:sldId id="729" r:id="rId81"/>
    <p:sldId id="730" r:id="rId82"/>
    <p:sldId id="731" r:id="rId83"/>
    <p:sldId id="333" r:id="rId84"/>
    <p:sldId id="334" r:id="rId85"/>
    <p:sldId id="733" r:id="rId86"/>
    <p:sldId id="734" r:id="rId87"/>
    <p:sldId id="720" r:id="rId88"/>
    <p:sldId id="735" r:id="rId89"/>
    <p:sldId id="736" r:id="rId90"/>
    <p:sldId id="737" r:id="rId91"/>
    <p:sldId id="738" r:id="rId92"/>
    <p:sldId id="739" r:id="rId93"/>
    <p:sldId id="740" r:id="rId94"/>
    <p:sldId id="741" r:id="rId95"/>
    <p:sldId id="725" r:id="rId96"/>
    <p:sldId id="724" r:id="rId97"/>
    <p:sldId id="723" r:id="rId98"/>
    <p:sldId id="722" r:id="rId99"/>
    <p:sldId id="721" r:id="rId100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005A9E"/>
    <a:srgbClr val="FF0066"/>
    <a:srgbClr val="FFCCFF"/>
    <a:srgbClr val="FF99FF"/>
    <a:srgbClr val="FF99CC"/>
    <a:srgbClr val="0065B0"/>
    <a:srgbClr val="004F8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8897" autoAdjust="0"/>
    <p:restoredTop sz="94660"/>
  </p:normalViewPr>
  <p:slideViewPr>
    <p:cSldViewPr>
      <p:cViewPr>
        <p:scale>
          <a:sx n="77" d="100"/>
          <a:sy n="77" d="100"/>
        </p:scale>
        <p:origin x="-852" y="-1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Master" Target="slideMasters/slideMaster63.xml"/><Relationship Id="rId68" Type="http://schemas.openxmlformats.org/officeDocument/2006/relationships/slideMaster" Target="slideMasters/slideMaster68.xml"/><Relationship Id="rId84" Type="http://schemas.openxmlformats.org/officeDocument/2006/relationships/slide" Target="slides/slide12.xml"/><Relationship Id="rId89" Type="http://schemas.openxmlformats.org/officeDocument/2006/relationships/slide" Target="slides/slide17.xml"/><Relationship Id="rId7" Type="http://schemas.openxmlformats.org/officeDocument/2006/relationships/slideMaster" Target="slideMasters/slideMaster7.xml"/><Relationship Id="rId71" Type="http://schemas.openxmlformats.org/officeDocument/2006/relationships/slideMaster" Target="slideMasters/slideMaster71.xml"/><Relationship Id="rId92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53" Type="http://schemas.openxmlformats.org/officeDocument/2006/relationships/slideMaster" Target="slideMasters/slideMaster53.xml"/><Relationship Id="rId58" Type="http://schemas.openxmlformats.org/officeDocument/2006/relationships/slideMaster" Target="slideMasters/slideMaster58.xml"/><Relationship Id="rId66" Type="http://schemas.openxmlformats.org/officeDocument/2006/relationships/slideMaster" Target="slideMasters/slideMaster66.xml"/><Relationship Id="rId74" Type="http://schemas.openxmlformats.org/officeDocument/2006/relationships/slide" Target="slides/slide2.xml"/><Relationship Id="rId79" Type="http://schemas.openxmlformats.org/officeDocument/2006/relationships/slide" Target="slides/slide7.xml"/><Relationship Id="rId87" Type="http://schemas.openxmlformats.org/officeDocument/2006/relationships/slide" Target="slides/slide15.xml"/><Relationship Id="rId10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Master" Target="slideMasters/slideMaster61.xml"/><Relationship Id="rId82" Type="http://schemas.openxmlformats.org/officeDocument/2006/relationships/slide" Target="slides/slide10.xml"/><Relationship Id="rId90" Type="http://schemas.openxmlformats.org/officeDocument/2006/relationships/slide" Target="slides/slide18.xml"/><Relationship Id="rId95" Type="http://schemas.openxmlformats.org/officeDocument/2006/relationships/slide" Target="slides/slide23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56" Type="http://schemas.openxmlformats.org/officeDocument/2006/relationships/slideMaster" Target="slideMasters/slideMaster56.xml"/><Relationship Id="rId64" Type="http://schemas.openxmlformats.org/officeDocument/2006/relationships/slideMaster" Target="slideMasters/slideMaster64.xml"/><Relationship Id="rId69" Type="http://schemas.openxmlformats.org/officeDocument/2006/relationships/slideMaster" Target="slideMasters/slideMaster69.xml"/><Relationship Id="rId77" Type="http://schemas.openxmlformats.org/officeDocument/2006/relationships/slide" Target="slides/slide5.xml"/><Relationship Id="rId100" Type="http://schemas.openxmlformats.org/officeDocument/2006/relationships/slide" Target="slides/slide28.xml"/><Relationship Id="rId105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Master" Target="slideMasters/slideMaster72.xml"/><Relationship Id="rId80" Type="http://schemas.openxmlformats.org/officeDocument/2006/relationships/slide" Target="slides/slide8.xml"/><Relationship Id="rId85" Type="http://schemas.openxmlformats.org/officeDocument/2006/relationships/slide" Target="slides/slide13.xml"/><Relationship Id="rId93" Type="http://schemas.openxmlformats.org/officeDocument/2006/relationships/slide" Target="slides/slide21.xml"/><Relationship Id="rId98" Type="http://schemas.openxmlformats.org/officeDocument/2006/relationships/slide" Target="slides/slide26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Master" Target="slideMasters/slideMaster46.xml"/><Relationship Id="rId59" Type="http://schemas.openxmlformats.org/officeDocument/2006/relationships/slideMaster" Target="slideMasters/slideMaster59.xml"/><Relationship Id="rId67" Type="http://schemas.openxmlformats.org/officeDocument/2006/relationships/slideMaster" Target="slideMasters/slideMaster67.xml"/><Relationship Id="rId103" Type="http://schemas.openxmlformats.org/officeDocument/2006/relationships/presProps" Target="presProps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Master" Target="slideMasters/slideMaster54.xml"/><Relationship Id="rId62" Type="http://schemas.openxmlformats.org/officeDocument/2006/relationships/slideMaster" Target="slideMasters/slideMaster62.xml"/><Relationship Id="rId70" Type="http://schemas.openxmlformats.org/officeDocument/2006/relationships/slideMaster" Target="slideMasters/slideMaster70.xml"/><Relationship Id="rId75" Type="http://schemas.openxmlformats.org/officeDocument/2006/relationships/slide" Target="slides/slide3.xml"/><Relationship Id="rId83" Type="http://schemas.openxmlformats.org/officeDocument/2006/relationships/slide" Target="slides/slide11.xml"/><Relationship Id="rId88" Type="http://schemas.openxmlformats.org/officeDocument/2006/relationships/slide" Target="slides/slide16.xml"/><Relationship Id="rId91" Type="http://schemas.openxmlformats.org/officeDocument/2006/relationships/slide" Target="slides/slide19.xml"/><Relationship Id="rId96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Master" Target="slideMasters/slideMaster49.xml"/><Relationship Id="rId57" Type="http://schemas.openxmlformats.org/officeDocument/2006/relationships/slideMaster" Target="slideMasters/slideMaster57.xml"/><Relationship Id="rId10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Master" Target="slideMasters/slideMaster52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73" Type="http://schemas.openxmlformats.org/officeDocument/2006/relationships/slide" Target="slides/slide1.xml"/><Relationship Id="rId78" Type="http://schemas.openxmlformats.org/officeDocument/2006/relationships/slide" Target="slides/slide6.xml"/><Relationship Id="rId81" Type="http://schemas.openxmlformats.org/officeDocument/2006/relationships/slide" Target="slides/slide9.xml"/><Relationship Id="rId86" Type="http://schemas.openxmlformats.org/officeDocument/2006/relationships/slide" Target="slides/slide14.xml"/><Relationship Id="rId94" Type="http://schemas.openxmlformats.org/officeDocument/2006/relationships/slide" Target="slides/slide22.xml"/><Relationship Id="rId99" Type="http://schemas.openxmlformats.org/officeDocument/2006/relationships/slide" Target="slides/slide27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" Target="slides/slide4.xml"/><Relationship Id="rId97" Type="http://schemas.openxmlformats.org/officeDocument/2006/relationships/slide" Target="slides/slide25.xml"/><Relationship Id="rId10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F2F4F-79BD-49FB-BD85-5CC548F922F6}" type="datetimeFigureOut">
              <a:rPr lang="en-US" smtClean="0"/>
              <a:pPr/>
              <a:t>1/16/2016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957C9-64E7-46C0-A442-63E89A38E3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382677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CF0CB-A79F-48DE-9361-2A688B35863F}" type="datetimeFigureOut">
              <a:rPr lang="en-US" smtClean="0"/>
              <a:pPr/>
              <a:t>1/16/2016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F5A0B-F93C-4F03-B84E-D2A7C17057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292867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heme.wordpress.com/themes/emire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481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348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7A6B27-8185-4D66-81F0-C69416E0356F}" type="slidenum">
              <a:rPr lang="en-US" smtClean="0">
                <a:latin typeface="Arial" pitchFamily="34" charset="0"/>
              </a:rPr>
              <a:pPr/>
              <a:t>4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88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535BD3-E02B-44F4-8A61-6CB9A0F52C5C}" type="slidenum">
              <a:rPr lang="en-US" smtClean="0">
                <a:latin typeface="Arial" pitchFamily="34" charset="0"/>
              </a:rPr>
              <a:pPr/>
              <a:t>13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C4DEA6-DBD2-4B17-B71C-FADF748786BE}" type="slidenum">
              <a:rPr lang="en-US" smtClean="0">
                <a:latin typeface="Arial" pitchFamily="34" charset="0"/>
              </a:rPr>
              <a:pPr/>
              <a:t>15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904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90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F79235-C1F8-4DD2-8B4A-6863DD1F1B6C}" type="slidenum">
              <a:rPr lang="en-US" smtClean="0">
                <a:latin typeface="Arial" pitchFamily="34" charset="0"/>
              </a:rPr>
              <a:pPr/>
              <a:t>16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91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91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4EC3B8-9989-4B14-B6B8-CA50CFF9B13C}" type="slidenum">
              <a:rPr lang="en-US" smtClean="0">
                <a:latin typeface="Arial" pitchFamily="34" charset="0"/>
              </a:rPr>
              <a:pPr/>
              <a:t>17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96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396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25C67B-87A2-44DD-BFA7-14CB68C84C15}" type="slidenum">
              <a:rPr lang="en-US" smtClean="0">
                <a:latin typeface="Arial" pitchFamily="34" charset="0"/>
              </a:rPr>
              <a:pPr/>
              <a:t>26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F5A0B-F93C-4F03-B84E-D2A7C170573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8512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78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51F0A-A232-442E-AEAA-1B333AF2E32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5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79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79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46E91E-6856-4143-9077-BBF74698489E}" type="slidenum">
              <a:rPr lang="en-US" smtClean="0">
                <a:latin typeface="Arial" pitchFamily="34" charset="0"/>
              </a:rPr>
              <a:pPr/>
              <a:t>6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80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80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C7C73E-EFB1-4E3B-8897-EEAE1BB4616D}" type="slidenum">
              <a:rPr lang="en-US" smtClean="0">
                <a:latin typeface="Arial" pitchFamily="34" charset="0"/>
              </a:rPr>
              <a:pPr/>
              <a:t>7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856E7A-7D1F-4D75-981A-B882159B55F0}" type="slidenum">
              <a:rPr lang="en-US" smtClean="0">
                <a:latin typeface="Arial" pitchFamily="34" charset="0"/>
              </a:rPr>
              <a:pPr/>
              <a:t>8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83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FB84EF-68C2-4A36-8C91-EDD4E3A602B3}" type="slidenum">
              <a:rPr lang="en-US" smtClean="0">
                <a:latin typeface="Arial" pitchFamily="34" charset="0"/>
              </a:rPr>
              <a:pPr/>
              <a:t>9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84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84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AAC4E9-2C50-407B-B59D-08354C16041A}" type="slidenum">
              <a:rPr lang="en-US" smtClean="0">
                <a:latin typeface="Arial" pitchFamily="34" charset="0"/>
              </a:rPr>
              <a:pPr/>
              <a:t>10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85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855E55-57A9-4F50-AB58-14F518FEE1BB}" type="slidenum">
              <a:rPr lang="en-US" smtClean="0">
                <a:latin typeface="Arial" pitchFamily="34" charset="0"/>
              </a:rPr>
              <a:pPr/>
              <a:t>11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34" charset="0"/>
                <a:hlinkClick r:id="rId3"/>
              </a:rPr>
              <a:t>Emire</a:t>
            </a:r>
            <a:endParaRPr lang="en-US" smtClean="0">
              <a:latin typeface="Arial" pitchFamily="34" charset="0"/>
            </a:endParaRPr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BA0153-09B3-45EB-A5EC-6C37909F14B9}" type="slidenum">
              <a:rPr lang="en-US" smtClean="0">
                <a:latin typeface="Arial" pitchFamily="34" charset="0"/>
              </a:rPr>
              <a:pPr/>
              <a:t>12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hemeOverride" Target="../theme/themeOverride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hemeOverride" Target="../theme/themeOverride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1.xml"/><Relationship Id="rId1" Type="http://schemas.openxmlformats.org/officeDocument/2006/relationships/themeOverride" Target="../theme/themeOverride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0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0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2.xml"/><Relationship Id="rId1" Type="http://schemas.openxmlformats.org/officeDocument/2006/relationships/themeOverride" Target="../theme/themeOverride5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2.xml"/><Relationship Id="rId1" Type="http://schemas.openxmlformats.org/officeDocument/2006/relationships/themeOverride" Target="../theme/themeOverride6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2.xml"/><Relationship Id="rId1" Type="http://schemas.openxmlformats.org/officeDocument/2006/relationships/themeOverride" Target="../theme/themeOverride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2.xml"/><Relationship Id="rId1" Type="http://schemas.openxmlformats.org/officeDocument/2006/relationships/themeOverride" Target="../theme/themeOverride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9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9.xml"/><Relationship Id="rId1" Type="http://schemas.openxmlformats.org/officeDocument/2006/relationships/themeOverride" Target="../theme/themeOverride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9.xml"/><Relationship Id="rId1" Type="http://schemas.openxmlformats.org/officeDocument/2006/relationships/themeOverride" Target="../theme/themeOverride10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9.xml"/><Relationship Id="rId1" Type="http://schemas.openxmlformats.org/officeDocument/2006/relationships/themeOverride" Target="../theme/themeOverride1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9.xml"/><Relationship Id="rId1" Type="http://schemas.openxmlformats.org/officeDocument/2006/relationships/themeOverride" Target="../theme/themeOverride1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4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4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5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6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8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9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9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9.xml"/></Relationships>
</file>

<file path=ppt/slideLayouts/_rels/slideLayout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9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0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0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0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0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2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2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3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3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3.xml"/></Relationships>
</file>

<file path=ppt/slideLayouts/_rels/slideLayout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3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4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3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3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607ACB-76CF-43C7-92AC-0442020E3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607ACB-76CF-43C7-92AC-0442020E3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154A678-584D-41EA-A9C5-7A3EEA5B00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12502BC3-4913-49BC-BE40-23499BF029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7E7CE5B7-F922-4EE3-A1EA-B2D0BE5D5E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63C1ADF-C79A-436A-B0AD-AAAFC2B246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457200"/>
            <a:ext cx="222885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457200"/>
            <a:ext cx="652145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99E1EBF9-7C38-4531-9C53-426F6B4E7D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-3439" y="2438401"/>
            <a:ext cx="9909440" cy="1063625"/>
            <a:chOff x="-2" y="1536"/>
            <a:chExt cx="5762" cy="670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 flipH="1">
              <a:off x="-2" y="1562"/>
              <a:ext cx="5763" cy="656"/>
              <a:chOff x="-3" y="1562"/>
              <a:chExt cx="5763" cy="656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ltGray">
              <a:xfrm rot="-5400000">
                <a:off x="2558" y="-993"/>
                <a:ext cx="624" cy="5745"/>
              </a:xfrm>
              <a:custGeom>
                <a:avLst/>
                <a:gdLst>
                  <a:gd name="T0" fmla="*/ 0 w 1000"/>
                  <a:gd name="T1" fmla="*/ 0 h 720"/>
                  <a:gd name="T2" fmla="*/ 0 w 1000"/>
                  <a:gd name="T3" fmla="*/ 1482628380 h 720"/>
                  <a:gd name="T4" fmla="*/ 37 w 1000"/>
                  <a:gd name="T5" fmla="*/ 1482628380 h 720"/>
                  <a:gd name="T6" fmla="*/ 37 w 1000"/>
                  <a:gd name="T7" fmla="*/ 0 h 720"/>
                  <a:gd name="T8" fmla="*/ 0 w 1000"/>
                  <a:gd name="T9" fmla="*/ 0 h 7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00" h="72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ltGray">
              <a:xfrm rot="-5400000">
                <a:off x="1322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1979 h 317"/>
                  <a:gd name="T4" fmla="*/ 624 w 624"/>
                  <a:gd name="T5" fmla="*/ 1979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ltGray">
              <a:xfrm rot="-5400000">
                <a:off x="982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017 h 317"/>
                  <a:gd name="T4" fmla="*/ 624 w 624"/>
                  <a:gd name="T5" fmla="*/ 2017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ltGray">
              <a:xfrm rot="-5400000">
                <a:off x="-58" y="1770"/>
                <a:ext cx="624" cy="255"/>
              </a:xfrm>
              <a:custGeom>
                <a:avLst/>
                <a:gdLst>
                  <a:gd name="T0" fmla="*/ 0 w 624"/>
                  <a:gd name="T1" fmla="*/ 4 h 370"/>
                  <a:gd name="T2" fmla="*/ 0 w 624"/>
                  <a:gd name="T3" fmla="*/ 23 h 370"/>
                  <a:gd name="T4" fmla="*/ 624 w 624"/>
                  <a:gd name="T5" fmla="*/ 23 h 370"/>
                  <a:gd name="T6" fmla="*/ 624 w 624"/>
                  <a:gd name="T7" fmla="*/ 4 h 370"/>
                  <a:gd name="T8" fmla="*/ 384 w 624"/>
                  <a:gd name="T9" fmla="*/ 1 h 370"/>
                  <a:gd name="T10" fmla="*/ 0 w 624"/>
                  <a:gd name="T11" fmla="*/ 4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ltGray">
              <a:xfrm rot="-5400000">
                <a:off x="664" y="1733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160 h 317"/>
                  <a:gd name="T4" fmla="*/ 624 w 624"/>
                  <a:gd name="T5" fmla="*/ 160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ltGray">
              <a:xfrm rot="-5400000">
                <a:off x="442" y="1699"/>
                <a:ext cx="624" cy="362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011 h 272"/>
                  <a:gd name="T4" fmla="*/ 240 w 624"/>
                  <a:gd name="T5" fmla="*/ 1775 h 272"/>
                  <a:gd name="T6" fmla="*/ 624 w 624"/>
                  <a:gd name="T7" fmla="*/ 2011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ltGray">
              <a:xfrm rot="-5400000">
                <a:off x="154" y="1744"/>
                <a:ext cx="632" cy="315"/>
              </a:xfrm>
              <a:custGeom>
                <a:avLst/>
                <a:gdLst>
                  <a:gd name="T0" fmla="*/ 8 w 632"/>
                  <a:gd name="T1" fmla="*/ 17 h 362"/>
                  <a:gd name="T2" fmla="*/ 8 w 632"/>
                  <a:gd name="T3" fmla="*/ 119 h 362"/>
                  <a:gd name="T4" fmla="*/ 248 w 632"/>
                  <a:gd name="T5" fmla="*/ 119 h 362"/>
                  <a:gd name="T6" fmla="*/ 632 w 632"/>
                  <a:gd name="T7" fmla="*/ 119 h 362"/>
                  <a:gd name="T8" fmla="*/ 632 w 632"/>
                  <a:gd name="T9" fmla="*/ 17 h 362"/>
                  <a:gd name="T10" fmla="*/ 104 w 632"/>
                  <a:gd name="T11" fmla="*/ 17 h 362"/>
                  <a:gd name="T12" fmla="*/ 8 w 632"/>
                  <a:gd name="T13" fmla="*/ 17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ltGray">
              <a:xfrm rot="-5400000">
                <a:off x="3208" y="1665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1979 h 317"/>
                  <a:gd name="T4" fmla="*/ 624 w 624"/>
                  <a:gd name="T5" fmla="*/ 1979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ltGray">
              <a:xfrm rot="-5400000">
                <a:off x="2870" y="1664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017 h 317"/>
                  <a:gd name="T4" fmla="*/ 624 w 624"/>
                  <a:gd name="T5" fmla="*/ 2017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ltGray">
              <a:xfrm rot="-5400000">
                <a:off x="1828" y="1765"/>
                <a:ext cx="624" cy="255"/>
              </a:xfrm>
              <a:custGeom>
                <a:avLst/>
                <a:gdLst>
                  <a:gd name="T0" fmla="*/ 0 w 624"/>
                  <a:gd name="T1" fmla="*/ 4 h 370"/>
                  <a:gd name="T2" fmla="*/ 0 w 624"/>
                  <a:gd name="T3" fmla="*/ 23 h 370"/>
                  <a:gd name="T4" fmla="*/ 624 w 624"/>
                  <a:gd name="T5" fmla="*/ 23 h 370"/>
                  <a:gd name="T6" fmla="*/ 624 w 624"/>
                  <a:gd name="T7" fmla="*/ 4 h 370"/>
                  <a:gd name="T8" fmla="*/ 384 w 624"/>
                  <a:gd name="T9" fmla="*/ 1 h 370"/>
                  <a:gd name="T10" fmla="*/ 0 w 624"/>
                  <a:gd name="T11" fmla="*/ 4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ltGray">
              <a:xfrm rot="-5400000">
                <a:off x="2551" y="1728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160 h 317"/>
                  <a:gd name="T4" fmla="*/ 624 w 624"/>
                  <a:gd name="T5" fmla="*/ 160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9" name="Freeform 15"/>
              <p:cNvSpPr>
                <a:spLocks/>
              </p:cNvSpPr>
              <p:nvPr/>
            </p:nvSpPr>
            <p:spPr bwMode="ltGray">
              <a:xfrm rot="-5400000">
                <a:off x="2328" y="1695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1972 h 272"/>
                  <a:gd name="T4" fmla="*/ 240 w 624"/>
                  <a:gd name="T5" fmla="*/ 1743 h 272"/>
                  <a:gd name="T6" fmla="*/ 624 w 624"/>
                  <a:gd name="T7" fmla="*/ 1972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0" name="Freeform 16"/>
              <p:cNvSpPr>
                <a:spLocks/>
              </p:cNvSpPr>
              <p:nvPr/>
            </p:nvSpPr>
            <p:spPr bwMode="ltGray">
              <a:xfrm rot="-5400000">
                <a:off x="2043" y="1721"/>
                <a:ext cx="632" cy="316"/>
              </a:xfrm>
              <a:custGeom>
                <a:avLst/>
                <a:gdLst>
                  <a:gd name="T0" fmla="*/ 8 w 632"/>
                  <a:gd name="T1" fmla="*/ 17 h 362"/>
                  <a:gd name="T2" fmla="*/ 8 w 632"/>
                  <a:gd name="T3" fmla="*/ 123 h 362"/>
                  <a:gd name="T4" fmla="*/ 248 w 632"/>
                  <a:gd name="T5" fmla="*/ 123 h 362"/>
                  <a:gd name="T6" fmla="*/ 632 w 632"/>
                  <a:gd name="T7" fmla="*/ 123 h 362"/>
                  <a:gd name="T8" fmla="*/ 632 w 632"/>
                  <a:gd name="T9" fmla="*/ 17 h 362"/>
                  <a:gd name="T10" fmla="*/ 104 w 632"/>
                  <a:gd name="T11" fmla="*/ 17 h 362"/>
                  <a:gd name="T12" fmla="*/ 8 w 632"/>
                  <a:gd name="T13" fmla="*/ 17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1" name="Freeform 17"/>
              <p:cNvSpPr>
                <a:spLocks/>
              </p:cNvSpPr>
              <p:nvPr/>
            </p:nvSpPr>
            <p:spPr bwMode="ltGray">
              <a:xfrm rot="-5400000">
                <a:off x="4074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1979 h 317"/>
                  <a:gd name="T4" fmla="*/ 624 w 624"/>
                  <a:gd name="T5" fmla="*/ 1979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2" name="Freeform 18"/>
              <p:cNvSpPr>
                <a:spLocks/>
              </p:cNvSpPr>
              <p:nvPr/>
            </p:nvSpPr>
            <p:spPr bwMode="ltGray">
              <a:xfrm rot="-5400000">
                <a:off x="3736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017 h 317"/>
                  <a:gd name="T4" fmla="*/ 624 w 624"/>
                  <a:gd name="T5" fmla="*/ 2017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3" name="Freeform 19"/>
              <p:cNvSpPr>
                <a:spLocks/>
              </p:cNvSpPr>
              <p:nvPr/>
            </p:nvSpPr>
            <p:spPr bwMode="ltGray">
              <a:xfrm rot="-5400000">
                <a:off x="4580" y="1764"/>
                <a:ext cx="624" cy="255"/>
              </a:xfrm>
              <a:custGeom>
                <a:avLst/>
                <a:gdLst>
                  <a:gd name="T0" fmla="*/ 0 w 624"/>
                  <a:gd name="T1" fmla="*/ 4 h 370"/>
                  <a:gd name="T2" fmla="*/ 0 w 624"/>
                  <a:gd name="T3" fmla="*/ 23 h 370"/>
                  <a:gd name="T4" fmla="*/ 624 w 624"/>
                  <a:gd name="T5" fmla="*/ 23 h 370"/>
                  <a:gd name="T6" fmla="*/ 624 w 624"/>
                  <a:gd name="T7" fmla="*/ 4 h 370"/>
                  <a:gd name="T8" fmla="*/ 384 w 624"/>
                  <a:gd name="T9" fmla="*/ 1 h 370"/>
                  <a:gd name="T10" fmla="*/ 0 w 624"/>
                  <a:gd name="T11" fmla="*/ 4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4" name="Freeform 20"/>
              <p:cNvSpPr>
                <a:spLocks/>
              </p:cNvSpPr>
              <p:nvPr/>
            </p:nvSpPr>
            <p:spPr bwMode="ltGray">
              <a:xfrm>
                <a:off x="5469" y="1562"/>
                <a:ext cx="291" cy="625"/>
              </a:xfrm>
              <a:custGeom>
                <a:avLst/>
                <a:gdLst>
                  <a:gd name="T0" fmla="*/ 0 w 291"/>
                  <a:gd name="T1" fmla="*/ 624 h 625"/>
                  <a:gd name="T2" fmla="*/ 291 w 291"/>
                  <a:gd name="T3" fmla="*/ 625 h 625"/>
                  <a:gd name="T4" fmla="*/ 291 w 291"/>
                  <a:gd name="T5" fmla="*/ 6 h 625"/>
                  <a:gd name="T6" fmla="*/ 0 w 291"/>
                  <a:gd name="T7" fmla="*/ 0 h 625"/>
                  <a:gd name="T8" fmla="*/ 0 w 291"/>
                  <a:gd name="T9" fmla="*/ 624 h 6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1" h="625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" name="Freeform 21"/>
              <p:cNvSpPr>
                <a:spLocks/>
              </p:cNvSpPr>
              <p:nvPr/>
            </p:nvSpPr>
            <p:spPr bwMode="ltGray">
              <a:xfrm rot="-5400000">
                <a:off x="5080" y="1695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1972 h 272"/>
                  <a:gd name="T4" fmla="*/ 240 w 624"/>
                  <a:gd name="T5" fmla="*/ 1743 h 272"/>
                  <a:gd name="T6" fmla="*/ 624 w 624"/>
                  <a:gd name="T7" fmla="*/ 1972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" name="Freeform 22"/>
              <p:cNvSpPr>
                <a:spLocks/>
              </p:cNvSpPr>
              <p:nvPr/>
            </p:nvSpPr>
            <p:spPr bwMode="ltGray">
              <a:xfrm rot="-5400000">
                <a:off x="4797" y="1721"/>
                <a:ext cx="632" cy="316"/>
              </a:xfrm>
              <a:custGeom>
                <a:avLst/>
                <a:gdLst>
                  <a:gd name="T0" fmla="*/ 8 w 632"/>
                  <a:gd name="T1" fmla="*/ 17 h 362"/>
                  <a:gd name="T2" fmla="*/ 8 w 632"/>
                  <a:gd name="T3" fmla="*/ 123 h 362"/>
                  <a:gd name="T4" fmla="*/ 248 w 632"/>
                  <a:gd name="T5" fmla="*/ 123 h 362"/>
                  <a:gd name="T6" fmla="*/ 632 w 632"/>
                  <a:gd name="T7" fmla="*/ 123 h 362"/>
                  <a:gd name="T8" fmla="*/ 632 w 632"/>
                  <a:gd name="T9" fmla="*/ 17 h 362"/>
                  <a:gd name="T10" fmla="*/ 104 w 632"/>
                  <a:gd name="T11" fmla="*/ 17 h 362"/>
                  <a:gd name="T12" fmla="*/ 8 w 632"/>
                  <a:gd name="T13" fmla="*/ 17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6" name="Freeform 23"/>
            <p:cNvSpPr>
              <a:spLocks/>
            </p:cNvSpPr>
            <p:nvPr/>
          </p:nvSpPr>
          <p:spPr bwMode="ltGray">
            <a:xfrm flipH="1">
              <a:off x="-2" y="1536"/>
              <a:ext cx="5762" cy="412"/>
            </a:xfrm>
            <a:custGeom>
              <a:avLst/>
              <a:gdLst>
                <a:gd name="T0" fmla="*/ 0 w 5762"/>
                <a:gd name="T1" fmla="*/ 316 h 385"/>
                <a:gd name="T2" fmla="*/ 5762 w 5762"/>
                <a:gd name="T3" fmla="*/ 301 h 385"/>
                <a:gd name="T4" fmla="*/ 5762 w 5762"/>
                <a:gd name="T5" fmla="*/ 4 h 385"/>
                <a:gd name="T6" fmla="*/ 0 w 5762"/>
                <a:gd name="T7" fmla="*/ 0 h 385"/>
                <a:gd name="T8" fmla="*/ 0 w 5762"/>
                <a:gd name="T9" fmla="*/ 316 h 3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2" h="385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767676"/>
                </a:gs>
              </a:gsLst>
              <a:lin ang="5400000" scaled="1"/>
            </a:gradFill>
            <a:ln w="9525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24"/>
            <p:cNvSpPr>
              <a:spLocks/>
            </p:cNvSpPr>
            <p:nvPr/>
          </p:nvSpPr>
          <p:spPr bwMode="ltGray">
            <a:xfrm flipH="1">
              <a:off x="-2" y="2017"/>
              <a:ext cx="5761" cy="189"/>
            </a:xfrm>
            <a:custGeom>
              <a:avLst/>
              <a:gdLst>
                <a:gd name="T0" fmla="*/ 0 w 5761"/>
                <a:gd name="T1" fmla="*/ 28 h 189"/>
                <a:gd name="T2" fmla="*/ 5761 w 5761"/>
                <a:gd name="T3" fmla="*/ 0 h 189"/>
                <a:gd name="T4" fmla="*/ 5761 w 5761"/>
                <a:gd name="T5" fmla="*/ 189 h 189"/>
                <a:gd name="T6" fmla="*/ 1 w 5761"/>
                <a:gd name="T7" fmla="*/ 189 h 189"/>
                <a:gd name="T8" fmla="*/ 0 w 5761"/>
                <a:gd name="T9" fmla="*/ 28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1" h="189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lin ang="5400000" scaled="1"/>
            </a:gra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4121" name="Rectangle 25"/>
          <p:cNvSpPr>
            <a:spLocks noGrp="1" noChangeArrowheads="1"/>
          </p:cNvSpPr>
          <p:nvPr>
            <p:ph type="ctrTitle"/>
          </p:nvPr>
        </p:nvSpPr>
        <p:spPr>
          <a:xfrm>
            <a:off x="1270927" y="198438"/>
            <a:ext cx="8420100" cy="2286000"/>
          </a:xfrm>
        </p:spPr>
        <p:txBody>
          <a:bodyPr anchor="b">
            <a:spAutoFit/>
          </a:bodyPr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122" name="Rectangle 26"/>
          <p:cNvSpPr>
            <a:spLocks noGrp="1" noChangeArrowheads="1"/>
          </p:cNvSpPr>
          <p:nvPr>
            <p:ph type="subTitle" idx="1"/>
          </p:nvPr>
        </p:nvSpPr>
        <p:spPr>
          <a:xfrm>
            <a:off x="1264047" y="3886200"/>
            <a:ext cx="6934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40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7" name="Rectangle 27"/>
          <p:cNvSpPr>
            <a:spLocks noGrp="1" noChangeArrowheads="1"/>
          </p:cNvSpPr>
          <p:nvPr>
            <p:ph type="dt" sz="half" idx="10"/>
          </p:nvPr>
        </p:nvSpPr>
        <p:spPr>
          <a:xfrm>
            <a:off x="1264047" y="6248400"/>
            <a:ext cx="2063750" cy="457200"/>
          </a:xfrm>
        </p:spPr>
        <p:txBody>
          <a:bodyPr/>
          <a:lstStyle>
            <a:lvl1pPr algn="ctr" eaLnBrk="0" hangingPunct="0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" name="Rectangle 2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" name="Rectangle 2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6ED916C-64C6-4747-8AF9-7A1CDF1217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2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FA84A4F7-F4C9-4BEC-AD62-E76ABB860E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B4D9FBE-50FE-4D5C-87BC-F7576DFF77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927" y="1981200"/>
            <a:ext cx="41275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3527" y="1981200"/>
            <a:ext cx="41275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2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FBA36622-35C2-4E8A-91F6-2D368DE172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2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A613E824-D8D3-4293-B5BF-B29C2256A6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607ACB-76CF-43C7-92AC-0442020E3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2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DE30FA4B-96E3-44FB-A9E4-43A0171BFF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BACA1D7-2B1D-4D4E-A5C1-52EC22C394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269D4E6F-4F30-4A2C-ACB7-EB3014CC89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90693ABF-4190-44F6-987F-4AAE1ED03D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2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99F713C1-CF31-4B2E-B852-4C95BBAC39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86002" y="457200"/>
            <a:ext cx="2105025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927" y="457200"/>
            <a:ext cx="6149975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2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34691BC-BFE3-4987-85D9-9EAD4F7EF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45679" y="1752601"/>
            <a:ext cx="9560321" cy="5129213"/>
            <a:chOff x="201" y="1104"/>
            <a:chExt cx="5559" cy="3231"/>
          </a:xfrm>
        </p:grpSpPr>
        <p:sp>
          <p:nvSpPr>
            <p:cNvPr id="5" name="Freeform 3"/>
            <p:cNvSpPr>
              <a:spLocks/>
            </p:cNvSpPr>
            <p:nvPr/>
          </p:nvSpPr>
          <p:spPr bwMode="ltGray">
            <a:xfrm>
              <a:off x="210" y="1104"/>
              <a:ext cx="5550" cy="3216"/>
            </a:xfrm>
            <a:custGeom>
              <a:avLst/>
              <a:gdLst>
                <a:gd name="T0" fmla="*/ 335 w 5550"/>
                <a:gd name="T1" fmla="*/ 0 h 3216"/>
                <a:gd name="T2" fmla="*/ 333 w 5550"/>
                <a:gd name="T3" fmla="*/ 1290 h 3216"/>
                <a:gd name="T4" fmla="*/ 0 w 5550"/>
                <a:gd name="T5" fmla="*/ 1290 h 3216"/>
                <a:gd name="T6" fmla="*/ 6 w 5550"/>
                <a:gd name="T7" fmla="*/ 3210 h 3216"/>
                <a:gd name="T8" fmla="*/ 5550 w 5550"/>
                <a:gd name="T9" fmla="*/ 3216 h 3216"/>
                <a:gd name="T10" fmla="*/ 5550 w 5550"/>
                <a:gd name="T11" fmla="*/ 0 h 3216"/>
                <a:gd name="T12" fmla="*/ 335 w 5550"/>
                <a:gd name="T13" fmla="*/ 0 h 3216"/>
                <a:gd name="T14" fmla="*/ 335 w 5550"/>
                <a:gd name="T15" fmla="*/ 0 h 32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550" h="3216">
                  <a:moveTo>
                    <a:pt x="335" y="0"/>
                  </a:moveTo>
                  <a:lnTo>
                    <a:pt x="333" y="1290"/>
                  </a:lnTo>
                  <a:lnTo>
                    <a:pt x="0" y="1290"/>
                  </a:lnTo>
                  <a:lnTo>
                    <a:pt x="6" y="3210"/>
                  </a:lnTo>
                  <a:lnTo>
                    <a:pt x="5550" y="3216"/>
                  </a:lnTo>
                  <a:lnTo>
                    <a:pt x="5550" y="0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ltGray">
            <a:xfrm>
              <a:off x="528" y="2400"/>
              <a:ext cx="5232" cy="1920"/>
            </a:xfrm>
            <a:custGeom>
              <a:avLst/>
              <a:gdLst>
                <a:gd name="T0" fmla="*/ 0 w 4897"/>
                <a:gd name="T1" fmla="*/ 0 h 2182"/>
                <a:gd name="T2" fmla="*/ 0 w 4897"/>
                <a:gd name="T3" fmla="*/ 891 h 2182"/>
                <a:gd name="T4" fmla="*/ 7782 w 4897"/>
                <a:gd name="T5" fmla="*/ 891 h 2182"/>
                <a:gd name="T6" fmla="*/ 7782 w 4897"/>
                <a:gd name="T7" fmla="*/ 0 h 2182"/>
                <a:gd name="T8" fmla="*/ 0 w 4897"/>
                <a:gd name="T9" fmla="*/ 0 h 2182"/>
                <a:gd name="T10" fmla="*/ 0 w 4897"/>
                <a:gd name="T11" fmla="*/ 0 h 21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97" h="2182">
                  <a:moveTo>
                    <a:pt x="0" y="0"/>
                  </a:moveTo>
                  <a:lnTo>
                    <a:pt x="0" y="2182"/>
                  </a:lnTo>
                  <a:lnTo>
                    <a:pt x="4897" y="2182"/>
                  </a:lnTo>
                  <a:lnTo>
                    <a:pt x="489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alpha val="30196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ltGray">
            <a:xfrm>
              <a:off x="201" y="2377"/>
              <a:ext cx="3455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9"/>
                </a:cxn>
                <a:cxn ang="0">
                  <a:pos x="5387" y="149"/>
                </a:cxn>
                <a:cxn ang="0">
                  <a:pos x="538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387" h="149">
                  <a:moveTo>
                    <a:pt x="0" y="0"/>
                  </a:moveTo>
                  <a:lnTo>
                    <a:pt x="0" y="149"/>
                  </a:lnTo>
                  <a:lnTo>
                    <a:pt x="5387" y="149"/>
                  </a:lnTo>
                  <a:lnTo>
                    <a:pt x="5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alpha val="0"/>
                  </a:schemeClr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d-ID" sz="2400">
                <a:solidFill>
                  <a:srgbClr val="FFFFFF"/>
                </a:solidFill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ltGray">
            <a:xfrm>
              <a:off x="528" y="1104"/>
              <a:ext cx="4894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9"/>
                </a:cxn>
                <a:cxn ang="0">
                  <a:pos x="5387" y="149"/>
                </a:cxn>
                <a:cxn ang="0">
                  <a:pos x="538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387" h="149">
                  <a:moveTo>
                    <a:pt x="0" y="0"/>
                  </a:moveTo>
                  <a:lnTo>
                    <a:pt x="0" y="149"/>
                  </a:lnTo>
                  <a:lnTo>
                    <a:pt x="5387" y="149"/>
                  </a:lnTo>
                  <a:lnTo>
                    <a:pt x="5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alpha val="0"/>
                  </a:schemeClr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d-ID" sz="2400">
                <a:solidFill>
                  <a:srgbClr val="FFFFFF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ltGray">
            <a:xfrm>
              <a:off x="201" y="2377"/>
              <a:ext cx="30" cy="19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16"/>
                </a:cxn>
                <a:cxn ang="0">
                  <a:pos x="29" y="1416"/>
                </a:cxn>
                <a:cxn ang="0">
                  <a:pos x="30" y="2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0" h="1416">
                  <a:moveTo>
                    <a:pt x="0" y="0"/>
                  </a:moveTo>
                  <a:lnTo>
                    <a:pt x="0" y="1416"/>
                  </a:lnTo>
                  <a:lnTo>
                    <a:pt x="29" y="1416"/>
                  </a:lnTo>
                  <a:lnTo>
                    <a:pt x="30" y="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87843"/>
                    <a:invGamma/>
                  </a:schemeClr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d-ID" sz="2400">
                <a:solidFill>
                  <a:srgbClr val="FFFFFF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ltGray">
            <a:xfrm>
              <a:off x="528" y="1104"/>
              <a:ext cx="29" cy="3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61"/>
                </a:cxn>
                <a:cxn ang="0">
                  <a:pos x="29" y="2161"/>
                </a:cxn>
                <a:cxn ang="0">
                  <a:pos x="27" y="2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9" h="2161">
                  <a:moveTo>
                    <a:pt x="0" y="0"/>
                  </a:moveTo>
                  <a:lnTo>
                    <a:pt x="0" y="2161"/>
                  </a:lnTo>
                  <a:lnTo>
                    <a:pt x="29" y="2161"/>
                  </a:lnTo>
                  <a:lnTo>
                    <a:pt x="27" y="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87843"/>
                    <a:invGamma/>
                  </a:schemeClr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d-ID" sz="2400">
                <a:solidFill>
                  <a:srgbClr val="FFFFFF"/>
                </a:solidFill>
              </a:endParaRPr>
            </a:p>
          </p:txBody>
        </p:sp>
      </p:grpSp>
      <p:sp>
        <p:nvSpPr>
          <p:cNvPr id="69641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1073150" y="1905001"/>
            <a:ext cx="8420100" cy="1736725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9642" name="Rectangle 1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73150" y="3962400"/>
            <a:ext cx="734695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dt" sz="quarter" idx="10"/>
          </p:nvPr>
        </p:nvSpPr>
        <p:spPr>
          <a:xfrm>
            <a:off x="1073151" y="6245225"/>
            <a:ext cx="2060310" cy="476250"/>
          </a:xfrm>
        </p:spPr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3757745" y="6245225"/>
            <a:ext cx="3136900" cy="476250"/>
          </a:xfrm>
        </p:spPr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70268908-1770-4FC5-9689-D6F5E36C59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0E96F5C-BB29-4004-A6F8-39516C63E4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E839418-2379-453D-8817-3849BC0238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8050" y="1905000"/>
            <a:ext cx="4254765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27915" y="1905000"/>
            <a:ext cx="4254765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39BE962-46E9-45AF-B0AA-71B6CFC7EB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607ACB-76CF-43C7-92AC-0442020E3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73FED269-8620-4D51-87E8-D5ADBED7D5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588A909C-D3C9-495D-A04E-603AEABC68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BE826B4-8489-4D1E-A8A0-7D1FD14507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AD20F86-741C-4090-AE8B-A51988001F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F0D139C-7381-48B9-9256-AB8A38C7C4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75C0519C-D617-4455-9BA5-F50BAFB7D1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0836" y="244476"/>
            <a:ext cx="2271844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1" y="244476"/>
            <a:ext cx="6650435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54388E6-9A94-4C00-B5F5-9372D04C8A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91287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-3439" y="4953000"/>
            <a:ext cx="9909440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>
                <a:defRPr/>
              </a:pPr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2147483647 w 5760"/>
                <a:gd name="T3" fmla="*/ 0 h 528"/>
                <a:gd name="T4" fmla="*/ 2147483647 w 5760"/>
                <a:gd name="T5" fmla="*/ 2147483647 h 528"/>
                <a:gd name="T6" fmla="*/ 2147483647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>
                <a:defRPr/>
              </a:pPr>
              <a:endParaRPr lang="en-US" sz="2400">
                <a:solidFill>
                  <a:prstClr val="white"/>
                </a:solidFill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42950" y="1752602"/>
            <a:ext cx="84201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DA2BF">
                    <a:tint val="20000"/>
                  </a:srgb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496E1AD9-9BE1-4EC9-9488-30176C8B9B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95356-EB90-481A-A370-440D3874BA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940043" y="3005138"/>
            <a:ext cx="197776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3737108" y="3005138"/>
            <a:ext cx="199496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</a:defRPr>
            </a:lvl1pPr>
            <a:extLst/>
          </a:lstStyle>
          <a:p>
            <a:pPr>
              <a:defRPr/>
            </a:pPr>
            <a:fld id="{ED8D6F29-75CC-404C-AB26-9A7AFF8F04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607ACB-76CF-43C7-92AC-0442020E3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481329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481329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</a:defRPr>
            </a:lvl1pPr>
            <a:extLst/>
          </a:lstStyle>
          <a:p>
            <a:pPr>
              <a:defRPr/>
            </a:pPr>
            <a:fld id="{96C2ACDB-9C83-41BC-88D5-8BBFA76F8C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89154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032112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95300" y="1444295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1444295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A947EE49-8DF2-4FBD-9AA1-5519AA4C90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</a:defRPr>
            </a:lvl1pPr>
            <a:extLst/>
          </a:lstStyle>
          <a:p>
            <a:pPr>
              <a:defRPr/>
            </a:pPr>
            <a:fld id="{A28E2894-B68C-4398-8AEA-73CCC81FBE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A95FC-3905-4BC8-B9C8-4380EC9567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787900" y="5355102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7CB41FB-7FDA-46AF-8606-40045341BE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41735" y="5945188"/>
            <a:ext cx="5351992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6" name="Freeform 15"/>
          <p:cNvSpPr>
            <a:spLocks/>
          </p:cNvSpPr>
          <p:nvPr/>
        </p:nvSpPr>
        <p:spPr bwMode="auto">
          <a:xfrm>
            <a:off x="526256" y="5938838"/>
            <a:ext cx="3998516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2147483647 h 588"/>
              <a:gd name="T6" fmla="*/ 2147483647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545" y="5791253"/>
            <a:ext cx="3685840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10006" y="5787739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9386623" y="4987925"/>
            <a:ext cx="19777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9183688" y="4987925"/>
            <a:ext cx="19777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6335" y="5443402"/>
            <a:ext cx="77597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4865122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</a:defRPr>
            </a:lvl1pPr>
            <a:extLst/>
          </a:lstStyle>
          <a:p>
            <a:pPr>
              <a:defRPr/>
            </a:pPr>
            <a:fld id="{FA1A5F7A-4A18-4BD3-9DE2-C327051B8E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481330"/>
            <a:ext cx="89154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7415EC-423A-48A0-99DC-3553DA4635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14347" y="274641"/>
            <a:ext cx="1925593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4CB7DD-9588-4F63-ACF6-83BB0A2DA8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C48EF6-CDAB-4E77-BC1B-8196AEF27F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fld id="{F0CF550E-07FB-4A61-BD87-8B0B76CDBE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clip 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607ACB-76CF-43C7-92AC-0442020E3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fld id="{E223EB5C-2542-4E6C-99AF-7D318A097F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fld id="{B0BC8559-0030-4F15-BF0C-D26BDC5D8B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fld id="{FE76C9CE-AD88-4758-97EC-E7CC83C722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fld id="{8EF3E697-6EB9-4EE2-82E3-07530E77C2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fld id="{9F612ED5-FAD6-43A7-9F68-FAAD3879DA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fld id="{497C58E4-0FCF-40B0-83E9-F652A2AADB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fld id="{758EF502-5756-49EE-BEAB-8D4AA9A5FA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fld id="{307B376B-7EF5-4399-A9E6-E0A8336636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fld id="{1FAECAAD-D5A0-4DB8-BF63-701471383E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fld id="{39FA9792-53CF-489C-BCB2-B0E7E1BCCB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607ACB-76CF-43C7-92AC-0442020E3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600"/>
            </a:lvl1pPr>
          </a:lstStyle>
          <a:p>
            <a:pPr>
              <a:defRPr/>
            </a:pPr>
            <a:fld id="{A71C3B9D-06C3-4C0D-B495-0412CF8C45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60400" y="1219200"/>
            <a:ext cx="85852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2146301" y="3962400"/>
            <a:ext cx="705458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524000"/>
            <a:ext cx="8258440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en-US" smtClean="0"/>
              <a:t>Click to edit Master title style</a:t>
            </a:r>
            <a:endParaRPr lang="en-US" alt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46300" y="3962400"/>
            <a:ext cx="70993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 smtClean="0"/>
              <a:t>Click to edit Master subtitle style</a:t>
            </a:r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3638"/>
            <a:ext cx="31369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8B519D-BAC7-415E-BF50-5E3F75BB39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1F970B-9ED0-4500-8C8B-FD569BBB3C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EF76A-105A-4780-AFC1-ED0A22282E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AAE2C5-6818-418B-A7F9-02F9012F36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0D976B-DC83-4872-80F2-F75D2772AC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08622-9AFD-4714-B611-E33705E692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A034A0-0D5A-4136-A300-4087F26222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B18689-A4F4-4BEF-B6BA-D77E80E4EB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8488B-6CD3-4ED1-A792-A1748CE421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607ACB-76CF-43C7-92AC-0442020E3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D08139-FDC3-4815-986E-2FBD95094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3"/>
            <a:ext cx="222885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3"/>
            <a:ext cx="652145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908D31-55D5-4D2B-A18E-C9188C7CBB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7814"/>
            <a:ext cx="89154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95300" y="1600201"/>
            <a:ext cx="4375150" cy="4530725"/>
          </a:xfrm>
        </p:spPr>
        <p:txBody>
          <a:bodyPr/>
          <a:lstStyle/>
          <a:p>
            <a:pPr lvl="0"/>
            <a:r>
              <a:rPr lang="en-US" noProof="0" smtClean="0"/>
              <a:t>Click icon to add clip art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5550" y="1600201"/>
            <a:ext cx="437515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3FDC89-883D-40B6-BE42-5B76618F2E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60400" y="1219200"/>
            <a:ext cx="85852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2146301" y="3962400"/>
            <a:ext cx="705458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524000"/>
            <a:ext cx="8258440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en-US" smtClean="0"/>
              <a:t>Click to edit Master title style</a:t>
            </a:r>
            <a:endParaRPr lang="en-US" alt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46300" y="3962400"/>
            <a:ext cx="70993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 smtClean="0"/>
              <a:t>Click to edit Master subtitle style</a:t>
            </a:r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3638"/>
            <a:ext cx="31369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9D042-53F4-41E3-85D2-0EE60997DB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3CB54E-8F28-40EA-A759-E93EDF355C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C3420F-8A3F-4F0A-9E62-D6ADF4E872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551937-6628-445E-909E-3CB5316CB3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EA89E-C7CB-4E47-A407-D37E61B649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2BA80F-EE01-4BB2-9284-C80ABEA41B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0E710E-7D2E-4821-B4B1-3DE43E838D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607ACB-76CF-43C7-92AC-0442020E3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21B42-7290-45FA-AC5D-8E2F32300B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3468C-DD19-40F9-9F64-F52588CB77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3A61D0-F957-4002-ABD1-59AB678FF2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3"/>
            <a:ext cx="222885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3"/>
            <a:ext cx="652145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4A9612-DD84-4991-AB1E-B2642C6EBB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7814"/>
            <a:ext cx="89154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95300" y="1600201"/>
            <a:ext cx="4375150" cy="4530725"/>
          </a:xfrm>
        </p:spPr>
        <p:txBody>
          <a:bodyPr/>
          <a:lstStyle/>
          <a:p>
            <a:pPr lvl="0"/>
            <a:r>
              <a:rPr lang="en-US" noProof="0" smtClean="0"/>
              <a:t>Click icon to add clip art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5550" y="1600201"/>
            <a:ext cx="437515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2AD81B-ECF9-4102-8105-19260CEBD5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D280DCB-0C97-4F07-AC04-652F2E4FB3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3E685F5-AA54-4D68-AE56-BF1F81E30B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0D6DC5F-4182-4D41-8E7C-7907C22CC9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73517FE-3DF2-4E8E-B428-39DC382B5C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199F1DB4-BEA8-4B36-ACDA-089251F1AF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DF1AA-CB88-4EAF-940E-839B1DD698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7279333-43E3-4EC6-83DD-28243A4B55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F790EA8-FC2B-4E0C-9B0D-C816DCF407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C50E9B7-6DEB-4485-8B74-C3007AF1FA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B4FCAFED-7A6F-480E-AA4E-A2DC78D2CF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5DB142C1-158D-4326-BD53-6153406366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4DE13B0-13D8-49A2-B474-2905AB0D9C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D8B06EB-2642-4668-B6F2-651C5D5A0E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F4207BC-53AD-49F6-88F8-FB1FA38DF3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5900308-FD29-4ABF-9EF9-FABA466D98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DE59F1D-9A40-45AF-83A3-87BE3E932C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223581-6328-439A-9370-75104F3E35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clip art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DBE530F-88F8-4AC5-B1BA-5025A8775E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5CAABFA-DAEC-4519-82A9-B6A1D0CB91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0"/>
          <p:cNvGrpSpPr>
            <a:grpSpLocks/>
          </p:cNvGrpSpPr>
          <p:nvPr/>
        </p:nvGrpSpPr>
        <p:grpSpPr bwMode="auto">
          <a:xfrm>
            <a:off x="-414470" y="0"/>
            <a:ext cx="10760737" cy="6858000"/>
            <a:chOff x="-382404" y="0"/>
            <a:chExt cx="9932332" cy="6858000"/>
          </a:xfrm>
        </p:grpSpPr>
        <p:grpSp>
          <p:nvGrpSpPr>
            <p:cNvPr id="5" name="Group 44"/>
            <p:cNvGrpSpPr>
              <a:grpSpLocks/>
            </p:cNvGrpSpPr>
            <p:nvPr/>
          </p:nvGrpSpPr>
          <p:grpSpPr bwMode="auto">
            <a:xfrm>
              <a:off x="159" y="0"/>
              <a:ext cx="9143396" cy="6858000"/>
              <a:chOff x="159" y="0"/>
              <a:chExt cx="9143396" cy="6858000"/>
            </a:xfrm>
          </p:grpSpPr>
          <p:grpSp>
            <p:nvGrpSpPr>
              <p:cNvPr id="28" name="Group 4"/>
              <p:cNvGrpSpPr>
                <a:grpSpLocks/>
              </p:cNvGrpSpPr>
              <p:nvPr/>
            </p:nvGrpSpPr>
            <p:grpSpPr bwMode="auto">
              <a:xfrm>
                <a:off x="159" y="0"/>
                <a:ext cx="2514434" cy="6858000"/>
                <a:chOff x="159" y="0"/>
                <a:chExt cx="2514434" cy="6858000"/>
              </a:xfrm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914499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1" name="Rectangle 2"/>
                <p:cNvSpPr/>
                <p:nvPr/>
              </p:nvSpPr>
              <p:spPr>
                <a:xfrm>
                  <a:off x="159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2" name="Rectangle 3"/>
                <p:cNvSpPr/>
                <p:nvPr/>
              </p:nvSpPr>
              <p:spPr>
                <a:xfrm>
                  <a:off x="228744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grpSp>
            <p:nvGrpSpPr>
              <p:cNvPr id="29" name="Group 5"/>
              <p:cNvGrpSpPr>
                <a:grpSpLocks/>
              </p:cNvGrpSpPr>
              <p:nvPr/>
            </p:nvGrpSpPr>
            <p:grpSpPr bwMode="auto">
              <a:xfrm>
                <a:off x="422406" y="0"/>
                <a:ext cx="2514434" cy="6858000"/>
                <a:chOff x="-504" y="0"/>
                <a:chExt cx="2514434" cy="6858000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913836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-504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228081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grpSp>
            <p:nvGrpSpPr>
              <p:cNvPr id="30" name="Group 9"/>
              <p:cNvGrpSpPr>
                <a:grpSpLocks/>
              </p:cNvGrpSpPr>
              <p:nvPr/>
            </p:nvGrpSpPr>
            <p:grpSpPr bwMode="auto">
              <a:xfrm rot="10800000">
                <a:off x="6629121" y="0"/>
                <a:ext cx="2514434" cy="6858000"/>
                <a:chOff x="445" y="0"/>
                <a:chExt cx="2514434" cy="685800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914785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445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229030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3809907" y="0"/>
                <a:ext cx="2819214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895568" y="0"/>
                <a:ext cx="45717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124153" y="0"/>
                <a:ext cx="76195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6" name="Freeform 5"/>
            <p:cNvSpPr/>
            <p:nvPr/>
          </p:nvSpPr>
          <p:spPr>
            <a:xfrm>
              <a:off x="-12540" y="5035550"/>
              <a:ext cx="9144984" cy="1174750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-12540" y="3467100"/>
              <a:ext cx="9144984" cy="890588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-23653" y="5640388"/>
              <a:ext cx="3004940" cy="1211262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-12540" y="5284788"/>
              <a:ext cx="9144984" cy="1477962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2136793" y="5132388"/>
              <a:ext cx="6982952" cy="171926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Hexagon 10"/>
            <p:cNvSpPr/>
            <p:nvPr/>
          </p:nvSpPr>
          <p:spPr>
            <a:xfrm rot="1800000">
              <a:off x="2995574" y="28590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Hexagon 11"/>
            <p:cNvSpPr/>
            <p:nvPr/>
          </p:nvSpPr>
          <p:spPr>
            <a:xfrm rot="1800000">
              <a:off x="3719426" y="41259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Hexagon 12"/>
            <p:cNvSpPr/>
            <p:nvPr/>
          </p:nvSpPr>
          <p:spPr>
            <a:xfrm rot="1800000">
              <a:off x="3728950" y="15922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Hexagon 13"/>
            <p:cNvSpPr/>
            <p:nvPr/>
          </p:nvSpPr>
          <p:spPr>
            <a:xfrm rot="1800000">
              <a:off x="2976525" y="32543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Hexagon 14"/>
            <p:cNvSpPr/>
            <p:nvPr/>
          </p:nvSpPr>
          <p:spPr>
            <a:xfrm rot="1800000">
              <a:off x="4462327" y="53832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 rot="1800000">
              <a:off x="-382404" y="4202113"/>
              <a:ext cx="126198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Hexagon 16"/>
            <p:cNvSpPr/>
            <p:nvPr/>
          </p:nvSpPr>
          <p:spPr>
            <a:xfrm rot="1800000">
              <a:off x="23970" y="54022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Hexagon 17"/>
            <p:cNvSpPr/>
            <p:nvPr/>
          </p:nvSpPr>
          <p:spPr>
            <a:xfrm rot="1800000">
              <a:off x="52543" y="28495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Hexagon 18"/>
            <p:cNvSpPr/>
            <p:nvPr/>
          </p:nvSpPr>
          <p:spPr>
            <a:xfrm rot="1800000">
              <a:off x="776395" y="41259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Hexagon 19"/>
            <p:cNvSpPr/>
            <p:nvPr/>
          </p:nvSpPr>
          <p:spPr>
            <a:xfrm rot="1800000">
              <a:off x="1509772" y="54117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Hexagon 20"/>
            <p:cNvSpPr/>
            <p:nvPr/>
          </p:nvSpPr>
          <p:spPr>
            <a:xfrm rot="1800000">
              <a:off x="1528821" y="28590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Hexagon 21"/>
            <p:cNvSpPr/>
            <p:nvPr/>
          </p:nvSpPr>
          <p:spPr>
            <a:xfrm rot="1800000">
              <a:off x="795444" y="15636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Hexagon 22"/>
            <p:cNvSpPr/>
            <p:nvPr/>
          </p:nvSpPr>
          <p:spPr>
            <a:xfrm rot="1800000">
              <a:off x="6806909" y="414496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Hexagon 23"/>
            <p:cNvSpPr/>
            <p:nvPr/>
          </p:nvSpPr>
          <p:spPr>
            <a:xfrm rot="1800000">
              <a:off x="7549810" y="54213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Hexagon 24"/>
            <p:cNvSpPr/>
            <p:nvPr/>
          </p:nvSpPr>
          <p:spPr>
            <a:xfrm rot="1800000">
              <a:off x="7549810" y="28686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 rot="1800000">
              <a:off x="8306998" y="4056063"/>
              <a:ext cx="124293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 rot="1800000">
              <a:off x="8306998" y="1511300"/>
              <a:ext cx="1241343" cy="1389063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4940963" y="-22225"/>
            <a:ext cx="3986477" cy="6272213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037270" y="-22225"/>
            <a:ext cx="3797300" cy="23129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038990" y="6088063"/>
            <a:ext cx="3797300" cy="82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038990" y="6088063"/>
            <a:ext cx="3797300" cy="82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27813" y="2708476"/>
            <a:ext cx="3589468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27813" y="4421081"/>
            <a:ext cx="3585620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7" name="Date Placeholder 3"/>
          <p:cNvSpPr>
            <a:spLocks noGrp="1"/>
          </p:cNvSpPr>
          <p:nvPr>
            <p:ph type="dt" sz="half" idx="10"/>
          </p:nvPr>
        </p:nvSpPr>
        <p:spPr>
          <a:xfrm>
            <a:off x="5133579" y="1516064"/>
            <a:ext cx="2311400" cy="752475"/>
          </a:xfrm>
        </p:spPr>
        <p:txBody>
          <a:bodyPr anchor="b"/>
          <a:lstStyle>
            <a:lvl1pPr algn="l">
              <a:defRPr sz="2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45825" y="5719764"/>
            <a:ext cx="3066388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37271" y="5719764"/>
            <a:ext cx="696515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3CBE9763-C38C-4332-AC87-16C454CFB3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4042B-9C66-4322-B93F-63A5CF9768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532" y="2900830"/>
            <a:ext cx="7190590" cy="1362075"/>
          </a:xfrm>
        </p:spPr>
        <p:txBody>
          <a:bodyPr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3533" y="4267201"/>
            <a:ext cx="7190589" cy="152041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68BEA7-BF6E-43DA-BD52-3893C34423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29284" y="2313432"/>
            <a:ext cx="3704844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032248" y="2313431"/>
            <a:ext cx="3704844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F1A09E-E1A4-4DE6-8988-7C391EC785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9787" y="2316009"/>
            <a:ext cx="3311910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8531" y="2974695"/>
            <a:ext cx="3704844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29491" y="2316010"/>
            <a:ext cx="3310360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248" y="2974695"/>
            <a:ext cx="3704844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DEFE10-66D8-4863-9782-3D2AE6BCA1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5A258E-72E7-4C00-8C26-4E78A33DC6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3E956-A2E2-47C3-BF1D-AFA3A38A04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-414470" y="0"/>
            <a:ext cx="10760737" cy="6858000"/>
            <a:chOff x="-382404" y="0"/>
            <a:chExt cx="9932332" cy="6858000"/>
          </a:xfrm>
        </p:grpSpPr>
        <p:grpSp>
          <p:nvGrpSpPr>
            <p:cNvPr id="6" name="Group 61"/>
            <p:cNvGrpSpPr>
              <a:grpSpLocks/>
            </p:cNvGrpSpPr>
            <p:nvPr/>
          </p:nvGrpSpPr>
          <p:grpSpPr bwMode="auto">
            <a:xfrm>
              <a:off x="159" y="0"/>
              <a:ext cx="9143396" cy="6858000"/>
              <a:chOff x="159" y="0"/>
              <a:chExt cx="9143396" cy="6858000"/>
            </a:xfrm>
          </p:grpSpPr>
          <p:grpSp>
            <p:nvGrpSpPr>
              <p:cNvPr id="29" name="Group 4"/>
              <p:cNvGrpSpPr>
                <a:grpSpLocks/>
              </p:cNvGrpSpPr>
              <p:nvPr/>
            </p:nvGrpSpPr>
            <p:grpSpPr bwMode="auto">
              <a:xfrm>
                <a:off x="159" y="0"/>
                <a:ext cx="2514434" cy="6858000"/>
                <a:chOff x="159" y="0"/>
                <a:chExt cx="2514434" cy="6858000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914499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2" name="Rectangle 2"/>
                <p:cNvSpPr/>
                <p:nvPr/>
              </p:nvSpPr>
              <p:spPr>
                <a:xfrm>
                  <a:off x="159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3" name="Rectangle 3"/>
                <p:cNvSpPr/>
                <p:nvPr/>
              </p:nvSpPr>
              <p:spPr>
                <a:xfrm>
                  <a:off x="228744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grpSp>
            <p:nvGrpSpPr>
              <p:cNvPr id="30" name="Group 5"/>
              <p:cNvGrpSpPr>
                <a:grpSpLocks/>
              </p:cNvGrpSpPr>
              <p:nvPr/>
            </p:nvGrpSpPr>
            <p:grpSpPr bwMode="auto">
              <a:xfrm>
                <a:off x="422406" y="0"/>
                <a:ext cx="2514434" cy="6858000"/>
                <a:chOff x="-504" y="0"/>
                <a:chExt cx="2514434" cy="6858000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913836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-504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228081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grpSp>
            <p:nvGrpSpPr>
              <p:cNvPr id="31" name="Group 9"/>
              <p:cNvGrpSpPr>
                <a:grpSpLocks/>
              </p:cNvGrpSpPr>
              <p:nvPr/>
            </p:nvGrpSpPr>
            <p:grpSpPr bwMode="auto">
              <a:xfrm rot="10800000">
                <a:off x="6629121" y="0"/>
                <a:ext cx="2514434" cy="6858000"/>
                <a:chOff x="445" y="0"/>
                <a:chExt cx="2514434" cy="6858000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914785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445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229030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32" name="Rectangle 31"/>
              <p:cNvSpPr/>
              <p:nvPr/>
            </p:nvSpPr>
            <p:spPr>
              <a:xfrm>
                <a:off x="3809907" y="0"/>
                <a:ext cx="2819214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895568" y="0"/>
                <a:ext cx="45717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24153" y="0"/>
                <a:ext cx="76195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7" name="Freeform 6"/>
            <p:cNvSpPr/>
            <p:nvPr/>
          </p:nvSpPr>
          <p:spPr>
            <a:xfrm>
              <a:off x="-12540" y="5035550"/>
              <a:ext cx="9144984" cy="1174750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-12540" y="3467100"/>
              <a:ext cx="9144984" cy="890588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-23653" y="5640388"/>
              <a:ext cx="3004940" cy="1211262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-12540" y="5284788"/>
              <a:ext cx="9144984" cy="1477962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136793" y="5132388"/>
              <a:ext cx="6982952" cy="171926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Hexagon 11"/>
            <p:cNvSpPr/>
            <p:nvPr/>
          </p:nvSpPr>
          <p:spPr>
            <a:xfrm rot="1800000">
              <a:off x="2995574" y="28590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Hexagon 12"/>
            <p:cNvSpPr/>
            <p:nvPr/>
          </p:nvSpPr>
          <p:spPr>
            <a:xfrm rot="1800000">
              <a:off x="3719426" y="41259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Hexagon 13"/>
            <p:cNvSpPr/>
            <p:nvPr/>
          </p:nvSpPr>
          <p:spPr>
            <a:xfrm rot="1800000">
              <a:off x="3728950" y="15922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Hexagon 14"/>
            <p:cNvSpPr/>
            <p:nvPr/>
          </p:nvSpPr>
          <p:spPr>
            <a:xfrm rot="1800000">
              <a:off x="2976525" y="32543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Hexagon 15"/>
            <p:cNvSpPr/>
            <p:nvPr/>
          </p:nvSpPr>
          <p:spPr>
            <a:xfrm rot="1800000">
              <a:off x="4462327" y="53832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 rot="1800000">
              <a:off x="-382404" y="4202113"/>
              <a:ext cx="126198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Hexagon 17"/>
            <p:cNvSpPr/>
            <p:nvPr/>
          </p:nvSpPr>
          <p:spPr>
            <a:xfrm rot="1800000">
              <a:off x="23970" y="54022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Hexagon 18"/>
            <p:cNvSpPr/>
            <p:nvPr/>
          </p:nvSpPr>
          <p:spPr>
            <a:xfrm rot="1800000">
              <a:off x="52543" y="28495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Hexagon 19"/>
            <p:cNvSpPr/>
            <p:nvPr/>
          </p:nvSpPr>
          <p:spPr>
            <a:xfrm rot="1800000">
              <a:off x="776395" y="41259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Hexagon 20"/>
            <p:cNvSpPr/>
            <p:nvPr/>
          </p:nvSpPr>
          <p:spPr>
            <a:xfrm rot="1800000">
              <a:off x="1509772" y="54117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Hexagon 21"/>
            <p:cNvSpPr/>
            <p:nvPr/>
          </p:nvSpPr>
          <p:spPr>
            <a:xfrm rot="1800000">
              <a:off x="1528821" y="28590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Hexagon 22"/>
            <p:cNvSpPr/>
            <p:nvPr/>
          </p:nvSpPr>
          <p:spPr>
            <a:xfrm rot="1800000">
              <a:off x="795444" y="15636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Hexagon 23"/>
            <p:cNvSpPr/>
            <p:nvPr/>
          </p:nvSpPr>
          <p:spPr>
            <a:xfrm rot="1800000">
              <a:off x="6806909" y="414496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Hexagon 24"/>
            <p:cNvSpPr/>
            <p:nvPr/>
          </p:nvSpPr>
          <p:spPr>
            <a:xfrm rot="1800000">
              <a:off x="7549810" y="54213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Hexagon 25"/>
            <p:cNvSpPr/>
            <p:nvPr/>
          </p:nvSpPr>
          <p:spPr>
            <a:xfrm rot="1800000">
              <a:off x="7549810" y="28686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 rot="1800000">
              <a:off x="8306998" y="4056063"/>
              <a:ext cx="124293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 rot="1800000">
              <a:off x="8306998" y="1511300"/>
              <a:ext cx="1241343" cy="1389063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4940963" y="-22225"/>
            <a:ext cx="3986477" cy="6272213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037270" y="-22225"/>
            <a:ext cx="3797300" cy="623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980281" y="601664"/>
            <a:ext cx="3859213" cy="564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038990" y="6088063"/>
            <a:ext cx="3797300" cy="82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1385" y="856527"/>
            <a:ext cx="3347977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4819" y="2657435"/>
            <a:ext cx="3579953" cy="1463153"/>
          </a:xfrm>
        </p:spPr>
        <p:txBody>
          <a:bodyPr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1308" y="4136994"/>
            <a:ext cx="3573683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6BB41D-24D6-4A99-8949-0527A84D16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0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5028671" y="5724526"/>
            <a:ext cx="3783542" cy="365125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607ACB-76CF-43C7-92AC-0442020E3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7BAF4-25FC-4369-8984-DC6BD12900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-414470" y="0"/>
            <a:ext cx="10760737" cy="6858000"/>
            <a:chOff x="-382404" y="0"/>
            <a:chExt cx="9932332" cy="6858000"/>
          </a:xfrm>
        </p:grpSpPr>
        <p:grpSp>
          <p:nvGrpSpPr>
            <p:cNvPr id="6" name="Group 61"/>
            <p:cNvGrpSpPr>
              <a:grpSpLocks/>
            </p:cNvGrpSpPr>
            <p:nvPr/>
          </p:nvGrpSpPr>
          <p:grpSpPr bwMode="auto">
            <a:xfrm>
              <a:off x="159" y="0"/>
              <a:ext cx="9143396" cy="6858000"/>
              <a:chOff x="159" y="0"/>
              <a:chExt cx="9143396" cy="6858000"/>
            </a:xfrm>
          </p:grpSpPr>
          <p:grpSp>
            <p:nvGrpSpPr>
              <p:cNvPr id="29" name="Group 4"/>
              <p:cNvGrpSpPr>
                <a:grpSpLocks/>
              </p:cNvGrpSpPr>
              <p:nvPr/>
            </p:nvGrpSpPr>
            <p:grpSpPr bwMode="auto">
              <a:xfrm>
                <a:off x="159" y="0"/>
                <a:ext cx="2514434" cy="6858000"/>
                <a:chOff x="159" y="0"/>
                <a:chExt cx="2514434" cy="6858000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914499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2" name="Rectangle 2"/>
                <p:cNvSpPr/>
                <p:nvPr/>
              </p:nvSpPr>
              <p:spPr>
                <a:xfrm>
                  <a:off x="159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3" name="Rectangle 3"/>
                <p:cNvSpPr/>
                <p:nvPr/>
              </p:nvSpPr>
              <p:spPr>
                <a:xfrm>
                  <a:off x="228744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grpSp>
            <p:nvGrpSpPr>
              <p:cNvPr id="30" name="Group 5"/>
              <p:cNvGrpSpPr>
                <a:grpSpLocks/>
              </p:cNvGrpSpPr>
              <p:nvPr/>
            </p:nvGrpSpPr>
            <p:grpSpPr bwMode="auto">
              <a:xfrm>
                <a:off x="422406" y="0"/>
                <a:ext cx="2514434" cy="6858000"/>
                <a:chOff x="-504" y="0"/>
                <a:chExt cx="2514434" cy="6858000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913836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-504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228081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grpSp>
            <p:nvGrpSpPr>
              <p:cNvPr id="31" name="Group 9"/>
              <p:cNvGrpSpPr>
                <a:grpSpLocks/>
              </p:cNvGrpSpPr>
              <p:nvPr/>
            </p:nvGrpSpPr>
            <p:grpSpPr bwMode="auto">
              <a:xfrm rot="10800000">
                <a:off x="6629121" y="0"/>
                <a:ext cx="2514434" cy="6858000"/>
                <a:chOff x="445" y="0"/>
                <a:chExt cx="2514434" cy="6858000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914785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445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229030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32" name="Rectangle 31"/>
              <p:cNvSpPr/>
              <p:nvPr/>
            </p:nvSpPr>
            <p:spPr>
              <a:xfrm>
                <a:off x="3809907" y="0"/>
                <a:ext cx="2819214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895568" y="0"/>
                <a:ext cx="45717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24153" y="0"/>
                <a:ext cx="76195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7" name="Freeform 6"/>
            <p:cNvSpPr/>
            <p:nvPr/>
          </p:nvSpPr>
          <p:spPr>
            <a:xfrm>
              <a:off x="-12540" y="5035550"/>
              <a:ext cx="9144984" cy="1174750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-12540" y="3467100"/>
              <a:ext cx="9144984" cy="890588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-23653" y="5640388"/>
              <a:ext cx="3004940" cy="1211262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-12540" y="5284788"/>
              <a:ext cx="9144984" cy="1477962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136793" y="5132388"/>
              <a:ext cx="6982952" cy="171926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Hexagon 11"/>
            <p:cNvSpPr/>
            <p:nvPr/>
          </p:nvSpPr>
          <p:spPr>
            <a:xfrm rot="1800000">
              <a:off x="2995574" y="28590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Hexagon 12"/>
            <p:cNvSpPr/>
            <p:nvPr/>
          </p:nvSpPr>
          <p:spPr>
            <a:xfrm rot="1800000">
              <a:off x="3719426" y="41259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Hexagon 13"/>
            <p:cNvSpPr/>
            <p:nvPr/>
          </p:nvSpPr>
          <p:spPr>
            <a:xfrm rot="1800000">
              <a:off x="3728950" y="15922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Hexagon 14"/>
            <p:cNvSpPr/>
            <p:nvPr/>
          </p:nvSpPr>
          <p:spPr>
            <a:xfrm rot="1800000">
              <a:off x="2976525" y="32543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Hexagon 15"/>
            <p:cNvSpPr/>
            <p:nvPr/>
          </p:nvSpPr>
          <p:spPr>
            <a:xfrm rot="1800000">
              <a:off x="4462327" y="53832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 rot="1800000">
              <a:off x="-382404" y="4202113"/>
              <a:ext cx="126198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Hexagon 17"/>
            <p:cNvSpPr/>
            <p:nvPr/>
          </p:nvSpPr>
          <p:spPr>
            <a:xfrm rot="1800000">
              <a:off x="23970" y="54022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Hexagon 18"/>
            <p:cNvSpPr/>
            <p:nvPr/>
          </p:nvSpPr>
          <p:spPr>
            <a:xfrm rot="1800000">
              <a:off x="52543" y="28495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Hexagon 19"/>
            <p:cNvSpPr/>
            <p:nvPr/>
          </p:nvSpPr>
          <p:spPr>
            <a:xfrm rot="1800000">
              <a:off x="776395" y="41259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Hexagon 20"/>
            <p:cNvSpPr/>
            <p:nvPr/>
          </p:nvSpPr>
          <p:spPr>
            <a:xfrm rot="1800000">
              <a:off x="1509772" y="54117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Hexagon 21"/>
            <p:cNvSpPr/>
            <p:nvPr/>
          </p:nvSpPr>
          <p:spPr>
            <a:xfrm rot="1800000">
              <a:off x="1528821" y="28590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Hexagon 22"/>
            <p:cNvSpPr/>
            <p:nvPr/>
          </p:nvSpPr>
          <p:spPr>
            <a:xfrm rot="1800000">
              <a:off x="795444" y="15636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Hexagon 23"/>
            <p:cNvSpPr/>
            <p:nvPr/>
          </p:nvSpPr>
          <p:spPr>
            <a:xfrm rot="1800000">
              <a:off x="6806909" y="414496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Hexagon 24"/>
            <p:cNvSpPr/>
            <p:nvPr/>
          </p:nvSpPr>
          <p:spPr>
            <a:xfrm rot="1800000">
              <a:off x="7549810" y="54213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Hexagon 25"/>
            <p:cNvSpPr/>
            <p:nvPr/>
          </p:nvSpPr>
          <p:spPr>
            <a:xfrm rot="1800000">
              <a:off x="7549810" y="28686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 rot="1800000">
              <a:off x="8306998" y="4056063"/>
              <a:ext cx="124293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 rot="1800000">
              <a:off x="8306998" y="1511300"/>
              <a:ext cx="1241343" cy="1389063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4940963" y="-22225"/>
            <a:ext cx="3986477" cy="6272213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037270" y="-22225"/>
            <a:ext cx="3797300" cy="623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980281" y="601664"/>
            <a:ext cx="3859213" cy="564832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038990" y="6088063"/>
            <a:ext cx="3797300" cy="82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959" y="2660904"/>
            <a:ext cx="3576066" cy="1463040"/>
          </a:xfrm>
        </p:spPr>
        <p:txBody>
          <a:bodyPr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88976" y="693795"/>
            <a:ext cx="3639592" cy="5468112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29183" y="4133089"/>
            <a:ext cx="3575621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28671" y="5724526"/>
            <a:ext cx="3783542" cy="365125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9FF323-71A7-45BE-B800-A410839094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DA10E-6800-4FFD-9AF5-8A67DD73BA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1" y="1030147"/>
            <a:ext cx="1608157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071" y="1030147"/>
            <a:ext cx="5875679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788EDD-BFE0-4D34-83CA-7AF373F26E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3562" y="3307356"/>
            <a:ext cx="7710278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3562" y="4777380"/>
            <a:ext cx="7710278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1D1780-98F5-434B-8DC7-D4EC22EAF4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20C938-C1AA-4959-9634-408C613361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3308581"/>
            <a:ext cx="7710276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3563" y="4777381"/>
            <a:ext cx="7710276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A2DF88-048E-4D2D-83FA-ECC88E5C48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675725"/>
            <a:ext cx="7716670" cy="924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3563" y="1809750"/>
            <a:ext cx="3760550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1888" y="1809749"/>
            <a:ext cx="3758346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B44118-DEEE-4D06-AACB-50E640F763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968" y="1812927"/>
            <a:ext cx="341014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563" y="2389190"/>
            <a:ext cx="3760550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08072" y="1812927"/>
            <a:ext cx="34043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1887" y="2389190"/>
            <a:ext cx="3760548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2FEDC4-7524-48CE-8016-3001392EBB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16547-60D8-4992-9508-C9A993F438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37470A-3ECD-41BA-B68F-542A5EA332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6EEF2-B0B2-443A-B5C5-0C41AAD2F7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2" y="446088"/>
            <a:ext cx="2882371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3709" y="446088"/>
            <a:ext cx="4636525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2" y="1631950"/>
            <a:ext cx="2882371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C4FA2-C083-49B6-AB1C-0360880420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0"/>
          <p:cNvGrpSpPr>
            <a:grpSpLocks/>
          </p:cNvGrpSpPr>
          <p:nvPr/>
        </p:nvGrpSpPr>
        <p:grpSpPr bwMode="auto">
          <a:xfrm>
            <a:off x="5111221" y="993775"/>
            <a:ext cx="2001838" cy="1530350"/>
            <a:chOff x="4718762" y="993075"/>
            <a:chExt cx="1847138" cy="1530439"/>
          </a:xfrm>
        </p:grpSpPr>
        <p:sp>
          <p:nvSpPr>
            <p:cNvPr id="6" name="Oval 5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1387058"/>
            <a:ext cx="3771503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3" y="2500312"/>
            <a:ext cx="3771503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283200" y="1600200"/>
            <a:ext cx="371475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 rtlCol="0">
            <a:norm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5C2A6C-9D55-4D85-A45D-2DE955DE3E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3" y="1807361"/>
            <a:ext cx="7716670" cy="4051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D45038-F7F4-4D32-B66E-24E7E2A81E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4524" y="675723"/>
            <a:ext cx="1595709" cy="51853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3" y="675724"/>
            <a:ext cx="5923187" cy="51853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AB2104-A890-40D8-8317-5A0E99C39B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694113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Freeform 4"/>
          <p:cNvSpPr>
            <a:spLocks noChangeAspect="1" noEditPoints="1"/>
          </p:cNvSpPr>
          <p:nvPr/>
        </p:nvSpPr>
        <p:spPr bwMode="auto">
          <a:xfrm>
            <a:off x="908050" y="1762126"/>
            <a:ext cx="2732750" cy="5095875"/>
          </a:xfrm>
          <a:custGeom>
            <a:avLst/>
            <a:gdLst>
              <a:gd name="T0" fmla="*/ 2147483647 w 2409"/>
              <a:gd name="T1" fmla="*/ 2147483647 h 4865"/>
              <a:gd name="T2" fmla="*/ 2147483647 w 2409"/>
              <a:gd name="T3" fmla="*/ 2147483647 h 4865"/>
              <a:gd name="T4" fmla="*/ 2147483647 w 2409"/>
              <a:gd name="T5" fmla="*/ 2147483647 h 4865"/>
              <a:gd name="T6" fmla="*/ 2147483647 w 2409"/>
              <a:gd name="T7" fmla="*/ 2147483647 h 4865"/>
              <a:gd name="T8" fmla="*/ 2147483647 w 2409"/>
              <a:gd name="T9" fmla="*/ 2147483647 h 4865"/>
              <a:gd name="T10" fmla="*/ 2147483647 w 2409"/>
              <a:gd name="T11" fmla="*/ 2147483647 h 4865"/>
              <a:gd name="T12" fmla="*/ 2147483647 w 2409"/>
              <a:gd name="T13" fmla="*/ 2147483647 h 4865"/>
              <a:gd name="T14" fmla="*/ 2147483647 w 2409"/>
              <a:gd name="T15" fmla="*/ 2147483647 h 4865"/>
              <a:gd name="T16" fmla="*/ 2147483647 w 2409"/>
              <a:gd name="T17" fmla="*/ 2147483647 h 4865"/>
              <a:gd name="T18" fmla="*/ 2147483647 w 2409"/>
              <a:gd name="T19" fmla="*/ 2147483647 h 4865"/>
              <a:gd name="T20" fmla="*/ 2147483647 w 2409"/>
              <a:gd name="T21" fmla="*/ 2147483647 h 4865"/>
              <a:gd name="T22" fmla="*/ 2147483647 w 2409"/>
              <a:gd name="T23" fmla="*/ 2147483647 h 4865"/>
              <a:gd name="T24" fmla="*/ 2147483647 w 2409"/>
              <a:gd name="T25" fmla="*/ 2147483647 h 4865"/>
              <a:gd name="T26" fmla="*/ 2147483647 w 2409"/>
              <a:gd name="T27" fmla="*/ 2147483647 h 4865"/>
              <a:gd name="T28" fmla="*/ 2147483647 w 2409"/>
              <a:gd name="T29" fmla="*/ 2147483647 h 4865"/>
              <a:gd name="T30" fmla="*/ 2147483647 w 2409"/>
              <a:gd name="T31" fmla="*/ 2147483647 h 4865"/>
              <a:gd name="T32" fmla="*/ 2147483647 w 2409"/>
              <a:gd name="T33" fmla="*/ 2147483647 h 4865"/>
              <a:gd name="T34" fmla="*/ 2147483647 w 2409"/>
              <a:gd name="T35" fmla="*/ 2147483647 h 4865"/>
              <a:gd name="T36" fmla="*/ 2147483647 w 2409"/>
              <a:gd name="T37" fmla="*/ 2147483647 h 4865"/>
              <a:gd name="T38" fmla="*/ 2147483647 w 2409"/>
              <a:gd name="T39" fmla="*/ 2147483647 h 4865"/>
              <a:gd name="T40" fmla="*/ 2147483647 w 2409"/>
              <a:gd name="T41" fmla="*/ 2147483647 h 4865"/>
              <a:gd name="T42" fmla="*/ 2147483647 w 2409"/>
              <a:gd name="T43" fmla="*/ 2147483647 h 4865"/>
              <a:gd name="T44" fmla="*/ 2147483647 w 2409"/>
              <a:gd name="T45" fmla="*/ 2147483647 h 4865"/>
              <a:gd name="T46" fmla="*/ 2147483647 w 2409"/>
              <a:gd name="T47" fmla="*/ 2147483647 h 4865"/>
              <a:gd name="T48" fmla="*/ 2147483647 w 2409"/>
              <a:gd name="T49" fmla="*/ 2147483647 h 4865"/>
              <a:gd name="T50" fmla="*/ 2147483647 w 2409"/>
              <a:gd name="T51" fmla="*/ 2147483647 h 4865"/>
              <a:gd name="T52" fmla="*/ 2147483647 w 2409"/>
              <a:gd name="T53" fmla="*/ 2147483647 h 4865"/>
              <a:gd name="T54" fmla="*/ 2147483647 w 2409"/>
              <a:gd name="T55" fmla="*/ 2147483647 h 4865"/>
              <a:gd name="T56" fmla="*/ 2147483647 w 2409"/>
              <a:gd name="T57" fmla="*/ 2147483647 h 4865"/>
              <a:gd name="T58" fmla="*/ 2147483647 w 2409"/>
              <a:gd name="T59" fmla="*/ 2147483647 h 4865"/>
              <a:gd name="T60" fmla="*/ 2147483647 w 2409"/>
              <a:gd name="T61" fmla="*/ 2147483647 h 4865"/>
              <a:gd name="T62" fmla="*/ 2147483647 w 2409"/>
              <a:gd name="T63" fmla="*/ 2147483647 h 4865"/>
              <a:gd name="T64" fmla="*/ 2147483647 w 2409"/>
              <a:gd name="T65" fmla="*/ 2147483647 h 4865"/>
              <a:gd name="T66" fmla="*/ 2147483647 w 2409"/>
              <a:gd name="T67" fmla="*/ 2147483647 h 4865"/>
              <a:gd name="T68" fmla="*/ 2147483647 w 2409"/>
              <a:gd name="T69" fmla="*/ 2147483647 h 4865"/>
              <a:gd name="T70" fmla="*/ 2147483647 w 2409"/>
              <a:gd name="T71" fmla="*/ 2147483647 h 4865"/>
              <a:gd name="T72" fmla="*/ 2147483647 w 2409"/>
              <a:gd name="T73" fmla="*/ 2147483647 h 4865"/>
              <a:gd name="T74" fmla="*/ 2147483647 w 2409"/>
              <a:gd name="T75" fmla="*/ 2147483647 h 4865"/>
              <a:gd name="T76" fmla="*/ 2147483647 w 2409"/>
              <a:gd name="T77" fmla="*/ 2147483647 h 4865"/>
              <a:gd name="T78" fmla="*/ 2147483647 w 2409"/>
              <a:gd name="T79" fmla="*/ 2147483647 h 4865"/>
              <a:gd name="T80" fmla="*/ 2147483647 w 2409"/>
              <a:gd name="T81" fmla="*/ 2147483647 h 4865"/>
              <a:gd name="T82" fmla="*/ 2147483647 w 2409"/>
              <a:gd name="T83" fmla="*/ 2147483647 h 4865"/>
              <a:gd name="T84" fmla="*/ 2147483647 w 2409"/>
              <a:gd name="T85" fmla="*/ 2147483647 h 4865"/>
              <a:gd name="T86" fmla="*/ 2147483647 w 2409"/>
              <a:gd name="T87" fmla="*/ 2147483647 h 4865"/>
              <a:gd name="T88" fmla="*/ 2147483647 w 2409"/>
              <a:gd name="T89" fmla="*/ 2147483647 h 4865"/>
              <a:gd name="T90" fmla="*/ 2147483647 w 2409"/>
              <a:gd name="T91" fmla="*/ 2147483647 h 4865"/>
              <a:gd name="T92" fmla="*/ 2147483647 w 2409"/>
              <a:gd name="T93" fmla="*/ 2147483647 h 4865"/>
              <a:gd name="T94" fmla="*/ 2147483647 w 2409"/>
              <a:gd name="T95" fmla="*/ 2147483647 h 4865"/>
              <a:gd name="T96" fmla="*/ 2147483647 w 2409"/>
              <a:gd name="T97" fmla="*/ 2147483647 h 4865"/>
              <a:gd name="T98" fmla="*/ 2147483647 w 2409"/>
              <a:gd name="T99" fmla="*/ 2147483647 h 4865"/>
              <a:gd name="T100" fmla="*/ 2147483647 w 2409"/>
              <a:gd name="T101" fmla="*/ 2147483647 h 4865"/>
              <a:gd name="T102" fmla="*/ 2147483647 w 2409"/>
              <a:gd name="T103" fmla="*/ 2147483647 h 4865"/>
              <a:gd name="T104" fmla="*/ 2147483647 w 2409"/>
              <a:gd name="T105" fmla="*/ 2147483647 h 4865"/>
              <a:gd name="T106" fmla="*/ 2147483647 w 2409"/>
              <a:gd name="T107" fmla="*/ 2147483647 h 4865"/>
              <a:gd name="T108" fmla="*/ 2147483647 w 2409"/>
              <a:gd name="T109" fmla="*/ 2147483647 h 4865"/>
              <a:gd name="T110" fmla="*/ 2147483647 w 2409"/>
              <a:gd name="T111" fmla="*/ 2147483647 h 4865"/>
              <a:gd name="T112" fmla="*/ 2147483647 w 2409"/>
              <a:gd name="T113" fmla="*/ 2147483647 h 4865"/>
              <a:gd name="T114" fmla="*/ 2147483647 w 2409"/>
              <a:gd name="T115" fmla="*/ 2147483647 h 4865"/>
              <a:gd name="T116" fmla="*/ 2147483647 w 2409"/>
              <a:gd name="T117" fmla="*/ 2147483647 h 4865"/>
              <a:gd name="T118" fmla="*/ 2147483647 w 2409"/>
              <a:gd name="T119" fmla="*/ 2147483647 h 4865"/>
              <a:gd name="T120" fmla="*/ 2147483647 w 2409"/>
              <a:gd name="T121" fmla="*/ 2147483647 h 486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7843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7"/>
          <p:cNvSpPr>
            <a:spLocks noChangeAspect="1" noEditPoints="1"/>
          </p:cNvSpPr>
          <p:nvPr/>
        </p:nvSpPr>
        <p:spPr bwMode="auto">
          <a:xfrm>
            <a:off x="908050" y="1762126"/>
            <a:ext cx="2732750" cy="5095875"/>
          </a:xfrm>
          <a:custGeom>
            <a:avLst/>
            <a:gdLst>
              <a:gd name="T0" fmla="*/ 2147483647 w 2409"/>
              <a:gd name="T1" fmla="*/ 2147483647 h 4865"/>
              <a:gd name="T2" fmla="*/ 2147483647 w 2409"/>
              <a:gd name="T3" fmla="*/ 2147483647 h 4865"/>
              <a:gd name="T4" fmla="*/ 2147483647 w 2409"/>
              <a:gd name="T5" fmla="*/ 2147483647 h 4865"/>
              <a:gd name="T6" fmla="*/ 2147483647 w 2409"/>
              <a:gd name="T7" fmla="*/ 2147483647 h 4865"/>
              <a:gd name="T8" fmla="*/ 2147483647 w 2409"/>
              <a:gd name="T9" fmla="*/ 2147483647 h 4865"/>
              <a:gd name="T10" fmla="*/ 2147483647 w 2409"/>
              <a:gd name="T11" fmla="*/ 2147483647 h 4865"/>
              <a:gd name="T12" fmla="*/ 2147483647 w 2409"/>
              <a:gd name="T13" fmla="*/ 2147483647 h 4865"/>
              <a:gd name="T14" fmla="*/ 2147483647 w 2409"/>
              <a:gd name="T15" fmla="*/ 2147483647 h 4865"/>
              <a:gd name="T16" fmla="*/ 2147483647 w 2409"/>
              <a:gd name="T17" fmla="*/ 2147483647 h 4865"/>
              <a:gd name="T18" fmla="*/ 2147483647 w 2409"/>
              <a:gd name="T19" fmla="*/ 2147483647 h 4865"/>
              <a:gd name="T20" fmla="*/ 2147483647 w 2409"/>
              <a:gd name="T21" fmla="*/ 2147483647 h 4865"/>
              <a:gd name="T22" fmla="*/ 2147483647 w 2409"/>
              <a:gd name="T23" fmla="*/ 2147483647 h 4865"/>
              <a:gd name="T24" fmla="*/ 2147483647 w 2409"/>
              <a:gd name="T25" fmla="*/ 2147483647 h 4865"/>
              <a:gd name="T26" fmla="*/ 2147483647 w 2409"/>
              <a:gd name="T27" fmla="*/ 2147483647 h 4865"/>
              <a:gd name="T28" fmla="*/ 2147483647 w 2409"/>
              <a:gd name="T29" fmla="*/ 2147483647 h 4865"/>
              <a:gd name="T30" fmla="*/ 2147483647 w 2409"/>
              <a:gd name="T31" fmla="*/ 2147483647 h 4865"/>
              <a:gd name="T32" fmla="*/ 2147483647 w 2409"/>
              <a:gd name="T33" fmla="*/ 2147483647 h 4865"/>
              <a:gd name="T34" fmla="*/ 2147483647 w 2409"/>
              <a:gd name="T35" fmla="*/ 2147483647 h 4865"/>
              <a:gd name="T36" fmla="*/ 2147483647 w 2409"/>
              <a:gd name="T37" fmla="*/ 2147483647 h 4865"/>
              <a:gd name="T38" fmla="*/ 2147483647 w 2409"/>
              <a:gd name="T39" fmla="*/ 2147483647 h 4865"/>
              <a:gd name="T40" fmla="*/ 2147483647 w 2409"/>
              <a:gd name="T41" fmla="*/ 2147483647 h 4865"/>
              <a:gd name="T42" fmla="*/ 2147483647 w 2409"/>
              <a:gd name="T43" fmla="*/ 2147483647 h 4865"/>
              <a:gd name="T44" fmla="*/ 2147483647 w 2409"/>
              <a:gd name="T45" fmla="*/ 2147483647 h 4865"/>
              <a:gd name="T46" fmla="*/ 2147483647 w 2409"/>
              <a:gd name="T47" fmla="*/ 2147483647 h 4865"/>
              <a:gd name="T48" fmla="*/ 2147483647 w 2409"/>
              <a:gd name="T49" fmla="*/ 2147483647 h 4865"/>
              <a:gd name="T50" fmla="*/ 2147483647 w 2409"/>
              <a:gd name="T51" fmla="*/ 2147483647 h 4865"/>
              <a:gd name="T52" fmla="*/ 2147483647 w 2409"/>
              <a:gd name="T53" fmla="*/ 2147483647 h 4865"/>
              <a:gd name="T54" fmla="*/ 2147483647 w 2409"/>
              <a:gd name="T55" fmla="*/ 2147483647 h 4865"/>
              <a:gd name="T56" fmla="*/ 2147483647 w 2409"/>
              <a:gd name="T57" fmla="*/ 2147483647 h 4865"/>
              <a:gd name="T58" fmla="*/ 2147483647 w 2409"/>
              <a:gd name="T59" fmla="*/ 2147483647 h 4865"/>
              <a:gd name="T60" fmla="*/ 2147483647 w 2409"/>
              <a:gd name="T61" fmla="*/ 2147483647 h 4865"/>
              <a:gd name="T62" fmla="*/ 2147483647 w 2409"/>
              <a:gd name="T63" fmla="*/ 2147483647 h 4865"/>
              <a:gd name="T64" fmla="*/ 2147483647 w 2409"/>
              <a:gd name="T65" fmla="*/ 2147483647 h 4865"/>
              <a:gd name="T66" fmla="*/ 2147483647 w 2409"/>
              <a:gd name="T67" fmla="*/ 2147483647 h 4865"/>
              <a:gd name="T68" fmla="*/ 2147483647 w 2409"/>
              <a:gd name="T69" fmla="*/ 2147483647 h 4865"/>
              <a:gd name="T70" fmla="*/ 2147483647 w 2409"/>
              <a:gd name="T71" fmla="*/ 2147483647 h 4865"/>
              <a:gd name="T72" fmla="*/ 2147483647 w 2409"/>
              <a:gd name="T73" fmla="*/ 2147483647 h 4865"/>
              <a:gd name="T74" fmla="*/ 2147483647 w 2409"/>
              <a:gd name="T75" fmla="*/ 2147483647 h 4865"/>
              <a:gd name="T76" fmla="*/ 2147483647 w 2409"/>
              <a:gd name="T77" fmla="*/ 2147483647 h 4865"/>
              <a:gd name="T78" fmla="*/ 2147483647 w 2409"/>
              <a:gd name="T79" fmla="*/ 2147483647 h 4865"/>
              <a:gd name="T80" fmla="*/ 2147483647 w 2409"/>
              <a:gd name="T81" fmla="*/ 2147483647 h 4865"/>
              <a:gd name="T82" fmla="*/ 2147483647 w 2409"/>
              <a:gd name="T83" fmla="*/ 2147483647 h 4865"/>
              <a:gd name="T84" fmla="*/ 2147483647 w 2409"/>
              <a:gd name="T85" fmla="*/ 2147483647 h 4865"/>
              <a:gd name="T86" fmla="*/ 2147483647 w 2409"/>
              <a:gd name="T87" fmla="*/ 2147483647 h 4865"/>
              <a:gd name="T88" fmla="*/ 2147483647 w 2409"/>
              <a:gd name="T89" fmla="*/ 2147483647 h 4865"/>
              <a:gd name="T90" fmla="*/ 2147483647 w 2409"/>
              <a:gd name="T91" fmla="*/ 2147483647 h 4865"/>
              <a:gd name="T92" fmla="*/ 2147483647 w 2409"/>
              <a:gd name="T93" fmla="*/ 2147483647 h 4865"/>
              <a:gd name="T94" fmla="*/ 2147483647 w 2409"/>
              <a:gd name="T95" fmla="*/ 2147483647 h 4865"/>
              <a:gd name="T96" fmla="*/ 2147483647 w 2409"/>
              <a:gd name="T97" fmla="*/ 2147483647 h 4865"/>
              <a:gd name="T98" fmla="*/ 2147483647 w 2409"/>
              <a:gd name="T99" fmla="*/ 2147483647 h 4865"/>
              <a:gd name="T100" fmla="*/ 2147483647 w 2409"/>
              <a:gd name="T101" fmla="*/ 2147483647 h 4865"/>
              <a:gd name="T102" fmla="*/ 2147483647 w 2409"/>
              <a:gd name="T103" fmla="*/ 2147483647 h 4865"/>
              <a:gd name="T104" fmla="*/ 2147483647 w 2409"/>
              <a:gd name="T105" fmla="*/ 2147483647 h 4865"/>
              <a:gd name="T106" fmla="*/ 2147483647 w 2409"/>
              <a:gd name="T107" fmla="*/ 2147483647 h 4865"/>
              <a:gd name="T108" fmla="*/ 2147483647 w 2409"/>
              <a:gd name="T109" fmla="*/ 2147483647 h 4865"/>
              <a:gd name="T110" fmla="*/ 2147483647 w 2409"/>
              <a:gd name="T111" fmla="*/ 2147483647 h 4865"/>
              <a:gd name="T112" fmla="*/ 2147483647 w 2409"/>
              <a:gd name="T113" fmla="*/ 2147483647 h 4865"/>
              <a:gd name="T114" fmla="*/ 2147483647 w 2409"/>
              <a:gd name="T115" fmla="*/ 2147483647 h 4865"/>
              <a:gd name="T116" fmla="*/ 2147483647 w 2409"/>
              <a:gd name="T117" fmla="*/ 2147483647 h 4865"/>
              <a:gd name="T118" fmla="*/ 2147483647 w 2409"/>
              <a:gd name="T119" fmla="*/ 2147483647 h 4865"/>
              <a:gd name="T120" fmla="*/ 2147483647 w 2409"/>
              <a:gd name="T121" fmla="*/ 2147483647 h 486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7843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reeform 7"/>
          <p:cNvSpPr>
            <a:spLocks noChangeAspect="1" noEditPoints="1"/>
          </p:cNvSpPr>
          <p:nvPr/>
        </p:nvSpPr>
        <p:spPr bwMode="auto">
          <a:xfrm>
            <a:off x="908050" y="1762126"/>
            <a:ext cx="2732750" cy="5095875"/>
          </a:xfrm>
          <a:custGeom>
            <a:avLst/>
            <a:gdLst>
              <a:gd name="T0" fmla="*/ 2147483647 w 2409"/>
              <a:gd name="T1" fmla="*/ 2147483647 h 4865"/>
              <a:gd name="T2" fmla="*/ 2147483647 w 2409"/>
              <a:gd name="T3" fmla="*/ 2147483647 h 4865"/>
              <a:gd name="T4" fmla="*/ 2147483647 w 2409"/>
              <a:gd name="T5" fmla="*/ 2147483647 h 4865"/>
              <a:gd name="T6" fmla="*/ 2147483647 w 2409"/>
              <a:gd name="T7" fmla="*/ 2147483647 h 4865"/>
              <a:gd name="T8" fmla="*/ 2147483647 w 2409"/>
              <a:gd name="T9" fmla="*/ 2147483647 h 4865"/>
              <a:gd name="T10" fmla="*/ 2147483647 w 2409"/>
              <a:gd name="T11" fmla="*/ 2147483647 h 4865"/>
              <a:gd name="T12" fmla="*/ 2147483647 w 2409"/>
              <a:gd name="T13" fmla="*/ 2147483647 h 4865"/>
              <a:gd name="T14" fmla="*/ 2147483647 w 2409"/>
              <a:gd name="T15" fmla="*/ 2147483647 h 4865"/>
              <a:gd name="T16" fmla="*/ 2147483647 w 2409"/>
              <a:gd name="T17" fmla="*/ 2147483647 h 4865"/>
              <a:gd name="T18" fmla="*/ 2147483647 w 2409"/>
              <a:gd name="T19" fmla="*/ 2147483647 h 4865"/>
              <a:gd name="T20" fmla="*/ 2147483647 w 2409"/>
              <a:gd name="T21" fmla="*/ 2147483647 h 4865"/>
              <a:gd name="T22" fmla="*/ 2147483647 w 2409"/>
              <a:gd name="T23" fmla="*/ 2147483647 h 4865"/>
              <a:gd name="T24" fmla="*/ 2147483647 w 2409"/>
              <a:gd name="T25" fmla="*/ 2147483647 h 4865"/>
              <a:gd name="T26" fmla="*/ 2147483647 w 2409"/>
              <a:gd name="T27" fmla="*/ 2147483647 h 4865"/>
              <a:gd name="T28" fmla="*/ 2147483647 w 2409"/>
              <a:gd name="T29" fmla="*/ 2147483647 h 4865"/>
              <a:gd name="T30" fmla="*/ 2147483647 w 2409"/>
              <a:gd name="T31" fmla="*/ 2147483647 h 4865"/>
              <a:gd name="T32" fmla="*/ 2147483647 w 2409"/>
              <a:gd name="T33" fmla="*/ 2147483647 h 4865"/>
              <a:gd name="T34" fmla="*/ 2147483647 w 2409"/>
              <a:gd name="T35" fmla="*/ 2147483647 h 4865"/>
              <a:gd name="T36" fmla="*/ 2147483647 w 2409"/>
              <a:gd name="T37" fmla="*/ 2147483647 h 4865"/>
              <a:gd name="T38" fmla="*/ 2147483647 w 2409"/>
              <a:gd name="T39" fmla="*/ 2147483647 h 4865"/>
              <a:gd name="T40" fmla="*/ 2147483647 w 2409"/>
              <a:gd name="T41" fmla="*/ 2147483647 h 4865"/>
              <a:gd name="T42" fmla="*/ 2147483647 w 2409"/>
              <a:gd name="T43" fmla="*/ 2147483647 h 4865"/>
              <a:gd name="T44" fmla="*/ 2147483647 w 2409"/>
              <a:gd name="T45" fmla="*/ 2147483647 h 4865"/>
              <a:gd name="T46" fmla="*/ 2147483647 w 2409"/>
              <a:gd name="T47" fmla="*/ 2147483647 h 4865"/>
              <a:gd name="T48" fmla="*/ 2147483647 w 2409"/>
              <a:gd name="T49" fmla="*/ 2147483647 h 4865"/>
              <a:gd name="T50" fmla="*/ 2147483647 w 2409"/>
              <a:gd name="T51" fmla="*/ 2147483647 h 4865"/>
              <a:gd name="T52" fmla="*/ 2147483647 w 2409"/>
              <a:gd name="T53" fmla="*/ 2147483647 h 4865"/>
              <a:gd name="T54" fmla="*/ 2147483647 w 2409"/>
              <a:gd name="T55" fmla="*/ 2147483647 h 4865"/>
              <a:gd name="T56" fmla="*/ 2147483647 w 2409"/>
              <a:gd name="T57" fmla="*/ 2147483647 h 4865"/>
              <a:gd name="T58" fmla="*/ 2147483647 w 2409"/>
              <a:gd name="T59" fmla="*/ 2147483647 h 4865"/>
              <a:gd name="T60" fmla="*/ 2147483647 w 2409"/>
              <a:gd name="T61" fmla="*/ 2147483647 h 4865"/>
              <a:gd name="T62" fmla="*/ 2147483647 w 2409"/>
              <a:gd name="T63" fmla="*/ 2147483647 h 4865"/>
              <a:gd name="T64" fmla="*/ 2147483647 w 2409"/>
              <a:gd name="T65" fmla="*/ 2147483647 h 4865"/>
              <a:gd name="T66" fmla="*/ 2147483647 w 2409"/>
              <a:gd name="T67" fmla="*/ 2147483647 h 4865"/>
              <a:gd name="T68" fmla="*/ 2147483647 w 2409"/>
              <a:gd name="T69" fmla="*/ 2147483647 h 4865"/>
              <a:gd name="T70" fmla="*/ 2147483647 w 2409"/>
              <a:gd name="T71" fmla="*/ 2147483647 h 4865"/>
              <a:gd name="T72" fmla="*/ 2147483647 w 2409"/>
              <a:gd name="T73" fmla="*/ 2147483647 h 4865"/>
              <a:gd name="T74" fmla="*/ 2147483647 w 2409"/>
              <a:gd name="T75" fmla="*/ 2147483647 h 4865"/>
              <a:gd name="T76" fmla="*/ 2147483647 w 2409"/>
              <a:gd name="T77" fmla="*/ 2147483647 h 4865"/>
              <a:gd name="T78" fmla="*/ 2147483647 w 2409"/>
              <a:gd name="T79" fmla="*/ 2147483647 h 4865"/>
              <a:gd name="T80" fmla="*/ 2147483647 w 2409"/>
              <a:gd name="T81" fmla="*/ 2147483647 h 4865"/>
              <a:gd name="T82" fmla="*/ 2147483647 w 2409"/>
              <a:gd name="T83" fmla="*/ 2147483647 h 4865"/>
              <a:gd name="T84" fmla="*/ 2147483647 w 2409"/>
              <a:gd name="T85" fmla="*/ 2147483647 h 4865"/>
              <a:gd name="T86" fmla="*/ 2147483647 w 2409"/>
              <a:gd name="T87" fmla="*/ 2147483647 h 4865"/>
              <a:gd name="T88" fmla="*/ 2147483647 w 2409"/>
              <a:gd name="T89" fmla="*/ 2147483647 h 4865"/>
              <a:gd name="T90" fmla="*/ 2147483647 w 2409"/>
              <a:gd name="T91" fmla="*/ 2147483647 h 4865"/>
              <a:gd name="T92" fmla="*/ 2147483647 w 2409"/>
              <a:gd name="T93" fmla="*/ 2147483647 h 4865"/>
              <a:gd name="T94" fmla="*/ 2147483647 w 2409"/>
              <a:gd name="T95" fmla="*/ 2147483647 h 4865"/>
              <a:gd name="T96" fmla="*/ 2147483647 w 2409"/>
              <a:gd name="T97" fmla="*/ 2147483647 h 4865"/>
              <a:gd name="T98" fmla="*/ 2147483647 w 2409"/>
              <a:gd name="T99" fmla="*/ 2147483647 h 4865"/>
              <a:gd name="T100" fmla="*/ 2147483647 w 2409"/>
              <a:gd name="T101" fmla="*/ 2147483647 h 4865"/>
              <a:gd name="T102" fmla="*/ 2147483647 w 2409"/>
              <a:gd name="T103" fmla="*/ 2147483647 h 4865"/>
              <a:gd name="T104" fmla="*/ 2147483647 w 2409"/>
              <a:gd name="T105" fmla="*/ 2147483647 h 4865"/>
              <a:gd name="T106" fmla="*/ 2147483647 w 2409"/>
              <a:gd name="T107" fmla="*/ 2147483647 h 4865"/>
              <a:gd name="T108" fmla="*/ 2147483647 w 2409"/>
              <a:gd name="T109" fmla="*/ 2147483647 h 4865"/>
              <a:gd name="T110" fmla="*/ 2147483647 w 2409"/>
              <a:gd name="T111" fmla="*/ 2147483647 h 4865"/>
              <a:gd name="T112" fmla="*/ 2147483647 w 2409"/>
              <a:gd name="T113" fmla="*/ 2147483647 h 4865"/>
              <a:gd name="T114" fmla="*/ 2147483647 w 2409"/>
              <a:gd name="T115" fmla="*/ 2147483647 h 4865"/>
              <a:gd name="T116" fmla="*/ 2147483647 w 2409"/>
              <a:gd name="T117" fmla="*/ 2147483647 h 4865"/>
              <a:gd name="T118" fmla="*/ 2147483647 w 2409"/>
              <a:gd name="T119" fmla="*/ 2147483647 h 4865"/>
              <a:gd name="T120" fmla="*/ 2147483647 w 2409"/>
              <a:gd name="T121" fmla="*/ 2147483647 h 486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7843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5267" y="3721473"/>
            <a:ext cx="5547360" cy="1581150"/>
          </a:xfrm>
        </p:spPr>
        <p:txBody>
          <a:bodyPr/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051554" y="1417320"/>
            <a:ext cx="5547360" cy="2304288"/>
          </a:xfrm>
        </p:spPr>
        <p:txBody>
          <a:bodyPr>
            <a:normAutofit/>
          </a:bodyPr>
          <a:lstStyle>
            <a:lvl1pPr>
              <a:defRPr sz="40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830BC-3460-49CA-B1D9-878332D7B0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spect="1" noEditPoints="1"/>
          </p:cNvSpPr>
          <p:nvPr/>
        </p:nvSpPr>
        <p:spPr bwMode="auto">
          <a:xfrm>
            <a:off x="5947040" y="0"/>
            <a:ext cx="3676915" cy="6858000"/>
          </a:xfrm>
          <a:custGeom>
            <a:avLst/>
            <a:gdLst>
              <a:gd name="T0" fmla="*/ 2147483647 w 2409"/>
              <a:gd name="T1" fmla="*/ 2147483647 h 4865"/>
              <a:gd name="T2" fmla="*/ 2147483647 w 2409"/>
              <a:gd name="T3" fmla="*/ 2147483647 h 4865"/>
              <a:gd name="T4" fmla="*/ 2147483647 w 2409"/>
              <a:gd name="T5" fmla="*/ 2147483647 h 4865"/>
              <a:gd name="T6" fmla="*/ 2147483647 w 2409"/>
              <a:gd name="T7" fmla="*/ 2147483647 h 4865"/>
              <a:gd name="T8" fmla="*/ 2147483647 w 2409"/>
              <a:gd name="T9" fmla="*/ 2147483647 h 4865"/>
              <a:gd name="T10" fmla="*/ 2147483647 w 2409"/>
              <a:gd name="T11" fmla="*/ 2147483647 h 4865"/>
              <a:gd name="T12" fmla="*/ 2147483647 w 2409"/>
              <a:gd name="T13" fmla="*/ 2147483647 h 4865"/>
              <a:gd name="T14" fmla="*/ 2147483647 w 2409"/>
              <a:gd name="T15" fmla="*/ 2147483647 h 4865"/>
              <a:gd name="T16" fmla="*/ 2147483647 w 2409"/>
              <a:gd name="T17" fmla="*/ 2147483647 h 4865"/>
              <a:gd name="T18" fmla="*/ 2147483647 w 2409"/>
              <a:gd name="T19" fmla="*/ 2147483647 h 4865"/>
              <a:gd name="T20" fmla="*/ 2147483647 w 2409"/>
              <a:gd name="T21" fmla="*/ 2147483647 h 4865"/>
              <a:gd name="T22" fmla="*/ 2147483647 w 2409"/>
              <a:gd name="T23" fmla="*/ 2147483647 h 4865"/>
              <a:gd name="T24" fmla="*/ 2147483647 w 2409"/>
              <a:gd name="T25" fmla="*/ 2147483647 h 4865"/>
              <a:gd name="T26" fmla="*/ 2147483647 w 2409"/>
              <a:gd name="T27" fmla="*/ 2147483647 h 4865"/>
              <a:gd name="T28" fmla="*/ 2147483647 w 2409"/>
              <a:gd name="T29" fmla="*/ 2147483647 h 4865"/>
              <a:gd name="T30" fmla="*/ 2147483647 w 2409"/>
              <a:gd name="T31" fmla="*/ 2147483647 h 4865"/>
              <a:gd name="T32" fmla="*/ 2147483647 w 2409"/>
              <a:gd name="T33" fmla="*/ 2147483647 h 4865"/>
              <a:gd name="T34" fmla="*/ 2147483647 w 2409"/>
              <a:gd name="T35" fmla="*/ 2147483647 h 4865"/>
              <a:gd name="T36" fmla="*/ 2147483647 w 2409"/>
              <a:gd name="T37" fmla="*/ 2147483647 h 4865"/>
              <a:gd name="T38" fmla="*/ 2147483647 w 2409"/>
              <a:gd name="T39" fmla="*/ 2147483647 h 4865"/>
              <a:gd name="T40" fmla="*/ 2147483647 w 2409"/>
              <a:gd name="T41" fmla="*/ 2147483647 h 4865"/>
              <a:gd name="T42" fmla="*/ 2147483647 w 2409"/>
              <a:gd name="T43" fmla="*/ 2147483647 h 4865"/>
              <a:gd name="T44" fmla="*/ 2147483647 w 2409"/>
              <a:gd name="T45" fmla="*/ 2147483647 h 4865"/>
              <a:gd name="T46" fmla="*/ 2147483647 w 2409"/>
              <a:gd name="T47" fmla="*/ 2147483647 h 4865"/>
              <a:gd name="T48" fmla="*/ 2147483647 w 2409"/>
              <a:gd name="T49" fmla="*/ 2147483647 h 4865"/>
              <a:gd name="T50" fmla="*/ 2147483647 w 2409"/>
              <a:gd name="T51" fmla="*/ 2147483647 h 4865"/>
              <a:gd name="T52" fmla="*/ 2147483647 w 2409"/>
              <a:gd name="T53" fmla="*/ 2147483647 h 4865"/>
              <a:gd name="T54" fmla="*/ 2147483647 w 2409"/>
              <a:gd name="T55" fmla="*/ 2147483647 h 4865"/>
              <a:gd name="T56" fmla="*/ 2147483647 w 2409"/>
              <a:gd name="T57" fmla="*/ 2147483647 h 4865"/>
              <a:gd name="T58" fmla="*/ 2147483647 w 2409"/>
              <a:gd name="T59" fmla="*/ 2147483647 h 4865"/>
              <a:gd name="T60" fmla="*/ 2147483647 w 2409"/>
              <a:gd name="T61" fmla="*/ 2147483647 h 4865"/>
              <a:gd name="T62" fmla="*/ 2147483647 w 2409"/>
              <a:gd name="T63" fmla="*/ 2147483647 h 4865"/>
              <a:gd name="T64" fmla="*/ 2147483647 w 2409"/>
              <a:gd name="T65" fmla="*/ 2147483647 h 4865"/>
              <a:gd name="T66" fmla="*/ 2147483647 w 2409"/>
              <a:gd name="T67" fmla="*/ 2147483647 h 4865"/>
              <a:gd name="T68" fmla="*/ 2147483647 w 2409"/>
              <a:gd name="T69" fmla="*/ 2147483647 h 4865"/>
              <a:gd name="T70" fmla="*/ 2147483647 w 2409"/>
              <a:gd name="T71" fmla="*/ 2147483647 h 4865"/>
              <a:gd name="T72" fmla="*/ 2147483647 w 2409"/>
              <a:gd name="T73" fmla="*/ 2147483647 h 4865"/>
              <a:gd name="T74" fmla="*/ 2147483647 w 2409"/>
              <a:gd name="T75" fmla="*/ 2147483647 h 4865"/>
              <a:gd name="T76" fmla="*/ 2147483647 w 2409"/>
              <a:gd name="T77" fmla="*/ 2147483647 h 4865"/>
              <a:gd name="T78" fmla="*/ 2147483647 w 2409"/>
              <a:gd name="T79" fmla="*/ 2147483647 h 4865"/>
              <a:gd name="T80" fmla="*/ 2147483647 w 2409"/>
              <a:gd name="T81" fmla="*/ 2147483647 h 4865"/>
              <a:gd name="T82" fmla="*/ 2147483647 w 2409"/>
              <a:gd name="T83" fmla="*/ 2147483647 h 4865"/>
              <a:gd name="T84" fmla="*/ 2147483647 w 2409"/>
              <a:gd name="T85" fmla="*/ 2147483647 h 4865"/>
              <a:gd name="T86" fmla="*/ 2147483647 w 2409"/>
              <a:gd name="T87" fmla="*/ 2147483647 h 4865"/>
              <a:gd name="T88" fmla="*/ 2147483647 w 2409"/>
              <a:gd name="T89" fmla="*/ 2147483647 h 4865"/>
              <a:gd name="T90" fmla="*/ 2147483647 w 2409"/>
              <a:gd name="T91" fmla="*/ 2147483647 h 4865"/>
              <a:gd name="T92" fmla="*/ 2147483647 w 2409"/>
              <a:gd name="T93" fmla="*/ 2147483647 h 4865"/>
              <a:gd name="T94" fmla="*/ 2147483647 w 2409"/>
              <a:gd name="T95" fmla="*/ 2147483647 h 4865"/>
              <a:gd name="T96" fmla="*/ 2147483647 w 2409"/>
              <a:gd name="T97" fmla="*/ 2147483647 h 4865"/>
              <a:gd name="T98" fmla="*/ 2147483647 w 2409"/>
              <a:gd name="T99" fmla="*/ 2147483647 h 4865"/>
              <a:gd name="T100" fmla="*/ 2147483647 w 2409"/>
              <a:gd name="T101" fmla="*/ 2147483647 h 4865"/>
              <a:gd name="T102" fmla="*/ 2147483647 w 2409"/>
              <a:gd name="T103" fmla="*/ 2147483647 h 4865"/>
              <a:gd name="T104" fmla="*/ 2147483647 w 2409"/>
              <a:gd name="T105" fmla="*/ 2147483647 h 4865"/>
              <a:gd name="T106" fmla="*/ 2147483647 w 2409"/>
              <a:gd name="T107" fmla="*/ 2147483647 h 4865"/>
              <a:gd name="T108" fmla="*/ 2147483647 w 2409"/>
              <a:gd name="T109" fmla="*/ 2147483647 h 4865"/>
              <a:gd name="T110" fmla="*/ 2147483647 w 2409"/>
              <a:gd name="T111" fmla="*/ 2147483647 h 4865"/>
              <a:gd name="T112" fmla="*/ 2147483647 w 2409"/>
              <a:gd name="T113" fmla="*/ 2147483647 h 4865"/>
              <a:gd name="T114" fmla="*/ 2147483647 w 2409"/>
              <a:gd name="T115" fmla="*/ 2147483647 h 4865"/>
              <a:gd name="T116" fmla="*/ 2147483647 w 2409"/>
              <a:gd name="T117" fmla="*/ 2147483647 h 4865"/>
              <a:gd name="T118" fmla="*/ 2147483647 w 2409"/>
              <a:gd name="T119" fmla="*/ 2147483647 h 4865"/>
              <a:gd name="T120" fmla="*/ 2147483647 w 2409"/>
              <a:gd name="T121" fmla="*/ 2147483647 h 486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25098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299244" y="228601"/>
            <a:ext cx="9307513" cy="106680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297180" y="1298448"/>
            <a:ext cx="9311640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D99E6-4938-41BE-A40E-D0E5CB49A0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694113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Freeform 4"/>
          <p:cNvSpPr>
            <a:spLocks noChangeAspect="1" noEditPoints="1"/>
          </p:cNvSpPr>
          <p:nvPr/>
        </p:nvSpPr>
        <p:spPr bwMode="auto">
          <a:xfrm>
            <a:off x="37836" y="136526"/>
            <a:ext cx="3602964" cy="6721475"/>
          </a:xfrm>
          <a:custGeom>
            <a:avLst/>
            <a:gdLst>
              <a:gd name="T0" fmla="*/ 2147483647 w 2409"/>
              <a:gd name="T1" fmla="*/ 2147483647 h 4865"/>
              <a:gd name="T2" fmla="*/ 2147483647 w 2409"/>
              <a:gd name="T3" fmla="*/ 2147483647 h 4865"/>
              <a:gd name="T4" fmla="*/ 2147483647 w 2409"/>
              <a:gd name="T5" fmla="*/ 2147483647 h 4865"/>
              <a:gd name="T6" fmla="*/ 2147483647 w 2409"/>
              <a:gd name="T7" fmla="*/ 2147483647 h 4865"/>
              <a:gd name="T8" fmla="*/ 2147483647 w 2409"/>
              <a:gd name="T9" fmla="*/ 2147483647 h 4865"/>
              <a:gd name="T10" fmla="*/ 2147483647 w 2409"/>
              <a:gd name="T11" fmla="*/ 2147483647 h 4865"/>
              <a:gd name="T12" fmla="*/ 2147483647 w 2409"/>
              <a:gd name="T13" fmla="*/ 2147483647 h 4865"/>
              <a:gd name="T14" fmla="*/ 2147483647 w 2409"/>
              <a:gd name="T15" fmla="*/ 2147483647 h 4865"/>
              <a:gd name="T16" fmla="*/ 2147483647 w 2409"/>
              <a:gd name="T17" fmla="*/ 2147483647 h 4865"/>
              <a:gd name="T18" fmla="*/ 2147483647 w 2409"/>
              <a:gd name="T19" fmla="*/ 2147483647 h 4865"/>
              <a:gd name="T20" fmla="*/ 2147483647 w 2409"/>
              <a:gd name="T21" fmla="*/ 2147483647 h 4865"/>
              <a:gd name="T22" fmla="*/ 2147483647 w 2409"/>
              <a:gd name="T23" fmla="*/ 2147483647 h 4865"/>
              <a:gd name="T24" fmla="*/ 2147483647 w 2409"/>
              <a:gd name="T25" fmla="*/ 2147483647 h 4865"/>
              <a:gd name="T26" fmla="*/ 2147483647 w 2409"/>
              <a:gd name="T27" fmla="*/ 2147483647 h 4865"/>
              <a:gd name="T28" fmla="*/ 2147483647 w 2409"/>
              <a:gd name="T29" fmla="*/ 2147483647 h 4865"/>
              <a:gd name="T30" fmla="*/ 2147483647 w 2409"/>
              <a:gd name="T31" fmla="*/ 2147483647 h 4865"/>
              <a:gd name="T32" fmla="*/ 2147483647 w 2409"/>
              <a:gd name="T33" fmla="*/ 2147483647 h 4865"/>
              <a:gd name="T34" fmla="*/ 2147483647 w 2409"/>
              <a:gd name="T35" fmla="*/ 2147483647 h 4865"/>
              <a:gd name="T36" fmla="*/ 2147483647 w 2409"/>
              <a:gd name="T37" fmla="*/ 2147483647 h 4865"/>
              <a:gd name="T38" fmla="*/ 2147483647 w 2409"/>
              <a:gd name="T39" fmla="*/ 2147483647 h 4865"/>
              <a:gd name="T40" fmla="*/ 2147483647 w 2409"/>
              <a:gd name="T41" fmla="*/ 2147483647 h 4865"/>
              <a:gd name="T42" fmla="*/ 2147483647 w 2409"/>
              <a:gd name="T43" fmla="*/ 2147483647 h 4865"/>
              <a:gd name="T44" fmla="*/ 2147483647 w 2409"/>
              <a:gd name="T45" fmla="*/ 2147483647 h 4865"/>
              <a:gd name="T46" fmla="*/ 2147483647 w 2409"/>
              <a:gd name="T47" fmla="*/ 2147483647 h 4865"/>
              <a:gd name="T48" fmla="*/ 2147483647 w 2409"/>
              <a:gd name="T49" fmla="*/ 2147483647 h 4865"/>
              <a:gd name="T50" fmla="*/ 2147483647 w 2409"/>
              <a:gd name="T51" fmla="*/ 2147483647 h 4865"/>
              <a:gd name="T52" fmla="*/ 2147483647 w 2409"/>
              <a:gd name="T53" fmla="*/ 2147483647 h 4865"/>
              <a:gd name="T54" fmla="*/ 2147483647 w 2409"/>
              <a:gd name="T55" fmla="*/ 2147483647 h 4865"/>
              <a:gd name="T56" fmla="*/ 2147483647 w 2409"/>
              <a:gd name="T57" fmla="*/ 2147483647 h 4865"/>
              <a:gd name="T58" fmla="*/ 2147483647 w 2409"/>
              <a:gd name="T59" fmla="*/ 2147483647 h 4865"/>
              <a:gd name="T60" fmla="*/ 2147483647 w 2409"/>
              <a:gd name="T61" fmla="*/ 2147483647 h 4865"/>
              <a:gd name="T62" fmla="*/ 2147483647 w 2409"/>
              <a:gd name="T63" fmla="*/ 2147483647 h 4865"/>
              <a:gd name="T64" fmla="*/ 2147483647 w 2409"/>
              <a:gd name="T65" fmla="*/ 2147483647 h 4865"/>
              <a:gd name="T66" fmla="*/ 2147483647 w 2409"/>
              <a:gd name="T67" fmla="*/ 2147483647 h 4865"/>
              <a:gd name="T68" fmla="*/ 2147483647 w 2409"/>
              <a:gd name="T69" fmla="*/ 2147483647 h 4865"/>
              <a:gd name="T70" fmla="*/ 2147483647 w 2409"/>
              <a:gd name="T71" fmla="*/ 2147483647 h 4865"/>
              <a:gd name="T72" fmla="*/ 2147483647 w 2409"/>
              <a:gd name="T73" fmla="*/ 2147483647 h 4865"/>
              <a:gd name="T74" fmla="*/ 2147483647 w 2409"/>
              <a:gd name="T75" fmla="*/ 2147483647 h 4865"/>
              <a:gd name="T76" fmla="*/ 2147483647 w 2409"/>
              <a:gd name="T77" fmla="*/ 2147483647 h 4865"/>
              <a:gd name="T78" fmla="*/ 2147483647 w 2409"/>
              <a:gd name="T79" fmla="*/ 2147483647 h 4865"/>
              <a:gd name="T80" fmla="*/ 2147483647 w 2409"/>
              <a:gd name="T81" fmla="*/ 2147483647 h 4865"/>
              <a:gd name="T82" fmla="*/ 2147483647 w 2409"/>
              <a:gd name="T83" fmla="*/ 2147483647 h 4865"/>
              <a:gd name="T84" fmla="*/ 2147483647 w 2409"/>
              <a:gd name="T85" fmla="*/ 2147483647 h 4865"/>
              <a:gd name="T86" fmla="*/ 2147483647 w 2409"/>
              <a:gd name="T87" fmla="*/ 2147483647 h 4865"/>
              <a:gd name="T88" fmla="*/ 2147483647 w 2409"/>
              <a:gd name="T89" fmla="*/ 2147483647 h 4865"/>
              <a:gd name="T90" fmla="*/ 2147483647 w 2409"/>
              <a:gd name="T91" fmla="*/ 2147483647 h 4865"/>
              <a:gd name="T92" fmla="*/ 2147483647 w 2409"/>
              <a:gd name="T93" fmla="*/ 2147483647 h 4865"/>
              <a:gd name="T94" fmla="*/ 2147483647 w 2409"/>
              <a:gd name="T95" fmla="*/ 2147483647 h 4865"/>
              <a:gd name="T96" fmla="*/ 2147483647 w 2409"/>
              <a:gd name="T97" fmla="*/ 2147483647 h 4865"/>
              <a:gd name="T98" fmla="*/ 2147483647 w 2409"/>
              <a:gd name="T99" fmla="*/ 2147483647 h 4865"/>
              <a:gd name="T100" fmla="*/ 2147483647 w 2409"/>
              <a:gd name="T101" fmla="*/ 2147483647 h 4865"/>
              <a:gd name="T102" fmla="*/ 2147483647 w 2409"/>
              <a:gd name="T103" fmla="*/ 2147483647 h 4865"/>
              <a:gd name="T104" fmla="*/ 2147483647 w 2409"/>
              <a:gd name="T105" fmla="*/ 2147483647 h 4865"/>
              <a:gd name="T106" fmla="*/ 2147483647 w 2409"/>
              <a:gd name="T107" fmla="*/ 2147483647 h 4865"/>
              <a:gd name="T108" fmla="*/ 2147483647 w 2409"/>
              <a:gd name="T109" fmla="*/ 2147483647 h 4865"/>
              <a:gd name="T110" fmla="*/ 2147483647 w 2409"/>
              <a:gd name="T111" fmla="*/ 2147483647 h 4865"/>
              <a:gd name="T112" fmla="*/ 2147483647 w 2409"/>
              <a:gd name="T113" fmla="*/ 2147483647 h 4865"/>
              <a:gd name="T114" fmla="*/ 2147483647 w 2409"/>
              <a:gd name="T115" fmla="*/ 2147483647 h 4865"/>
              <a:gd name="T116" fmla="*/ 2147483647 w 2409"/>
              <a:gd name="T117" fmla="*/ 2147483647 h 4865"/>
              <a:gd name="T118" fmla="*/ 2147483647 w 2409"/>
              <a:gd name="T119" fmla="*/ 2147483647 h 4865"/>
              <a:gd name="T120" fmla="*/ 2147483647 w 2409"/>
              <a:gd name="T121" fmla="*/ 2147483647 h 486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7843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4055268" y="1400175"/>
            <a:ext cx="5547360" cy="1476375"/>
          </a:xfrm>
        </p:spPr>
        <p:txBody>
          <a:bodyPr anchor="b" anchorCtr="0"/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044951" y="2895600"/>
            <a:ext cx="5557005" cy="2667001"/>
          </a:xfrm>
        </p:spPr>
        <p:txBody>
          <a:bodyPr anchor="t">
            <a:normAutofit/>
          </a:bodyPr>
          <a:lstStyle>
            <a:lvl1pPr>
              <a:defRPr kumimoji="0" lang="en-US" sz="4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EBB123-46F2-410A-A673-2F8D632C8B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99244" y="228601"/>
            <a:ext cx="9307513" cy="10668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99244" y="1298448"/>
            <a:ext cx="4606290" cy="49377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/>
          </p:nvPr>
        </p:nvSpPr>
        <p:spPr>
          <a:xfrm>
            <a:off x="5000466" y="1298448"/>
            <a:ext cx="4606290" cy="49377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4300DB-5119-43A6-80A3-974D7AD793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99244" y="228601"/>
            <a:ext cx="9307513" cy="10668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1"/>
          <p:cNvSpPr>
            <a:spLocks noGrp="1"/>
          </p:cNvSpPr>
          <p:nvPr>
            <p:ph sz="quarter" idx="13"/>
          </p:nvPr>
        </p:nvSpPr>
        <p:spPr>
          <a:xfrm>
            <a:off x="299244" y="1810512"/>
            <a:ext cx="4606290" cy="442569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4"/>
          </p:nvPr>
        </p:nvSpPr>
        <p:spPr>
          <a:xfrm>
            <a:off x="5000466" y="1810512"/>
            <a:ext cx="4606290" cy="442569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299244" y="1298449"/>
            <a:ext cx="4602163" cy="509587"/>
          </a:xfrm>
        </p:spPr>
        <p:txBody>
          <a:bodyPr anchor="ctr"/>
          <a:lstStyle>
            <a:lvl1pPr marL="0" indent="0" algn="l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5000466" y="1298449"/>
            <a:ext cx="4602163" cy="509587"/>
          </a:xfrm>
        </p:spPr>
        <p:txBody>
          <a:bodyPr anchor="ctr"/>
          <a:lstStyle>
            <a:lvl1pPr marL="0" indent="0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E92415-1731-476D-8FBE-95904DC4EE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299244" y="228601"/>
            <a:ext cx="9307513" cy="10668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42E3D9-7ECC-42E8-A957-FC14E89970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35A093-EE56-47A4-A0F3-DA2FA95031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29DD0-3293-4742-B694-68704EE9C3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3694113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99244" y="228601"/>
            <a:ext cx="3070860" cy="129844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4"/>
          </p:nvPr>
        </p:nvSpPr>
        <p:spPr>
          <a:xfrm>
            <a:off x="4090596" y="533400"/>
            <a:ext cx="5485205" cy="570280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99243" y="1539240"/>
            <a:ext cx="3070860" cy="4709160"/>
          </a:xfrm>
        </p:spPr>
        <p:txBody>
          <a:bodyPr/>
          <a:lstStyle>
            <a:lvl1pPr marL="0" indent="0">
              <a:buNone/>
              <a:defRPr lang="en-US" sz="1600" b="0" i="0" kern="1200" cap="none" spc="30" baseline="0" dirty="0" smtClean="0">
                <a:solidFill>
                  <a:schemeClr val="bg2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D191BD-7288-4E24-946F-708F57FA08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3694113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94112" y="0"/>
            <a:ext cx="6211888" cy="6858000"/>
          </a:xfr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99243" y="228600"/>
            <a:ext cx="3070860" cy="129539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97180" y="1536192"/>
            <a:ext cx="3070860" cy="47122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6C3DEF-63C6-4F64-899D-5D417CCD48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85E798-5A6F-4E0F-BC93-ADD7C8EF65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0443A1-E030-47F5-951F-58483A199F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2516625"/>
            <a:ext cx="79248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5166530"/>
            <a:ext cx="79248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7C4A23-4D66-41BD-AE0B-A330563EE5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51183-6217-4EF3-9492-6184CDC036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5017572"/>
            <a:ext cx="79248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3865098"/>
            <a:ext cx="79248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EDAD9F-5098-4FAB-83E9-8AEFDC1250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90600" y="1544716"/>
            <a:ext cx="79248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90600" y="2743200"/>
            <a:ext cx="386334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071872" y="2743201"/>
            <a:ext cx="386334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02873C-FDEB-425C-9B90-D1EA091226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9377" y="2743200"/>
            <a:ext cx="3645408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2239" y="2743200"/>
            <a:ext cx="3642234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90600" y="1544716"/>
            <a:ext cx="79248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90600" y="3383280"/>
            <a:ext cx="386334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071871" y="3383280"/>
            <a:ext cx="386334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B5C85-68A4-4D0B-9240-E2F3D2B2FA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DDB2E-DD37-4B98-B522-0234E699E7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54FD8-0987-40BC-851A-B874417D99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6E1F9E-3FA4-4F5D-9964-F5CCC2C10E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825363"/>
            <a:ext cx="3196847" cy="2173015"/>
          </a:xfrm>
        </p:spPr>
        <p:txBody>
          <a:bodyPr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6898" y="1826709"/>
            <a:ext cx="4558502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0600" y="4061096"/>
            <a:ext cx="3196847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A8A1B-DEF3-4834-8941-AD1D407D84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828800"/>
            <a:ext cx="3199638" cy="2176272"/>
          </a:xfrm>
        </p:spPr>
        <p:txBody>
          <a:bodyPr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40250" y="2286000"/>
            <a:ext cx="437515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0600" y="4059936"/>
            <a:ext cx="3199638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F72A5-AFD4-4554-BA29-EB582A4E87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32B6D1-AD3B-4EB7-B00C-DDCD1B859C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9101" y="1826709"/>
            <a:ext cx="1616874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5734" y="1826709"/>
            <a:ext cx="567826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0D7C8-90F9-4857-B835-8CDF8326E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0"/>
            <a:ext cx="9906000" cy="6858000"/>
            <a:chOff x="0" y="0"/>
            <a:chExt cx="9144000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7" name="Freeform 6"/>
          <p:cNvSpPr/>
          <p:nvPr/>
        </p:nvSpPr>
        <p:spPr>
          <a:xfrm rot="10800000">
            <a:off x="966140" y="5617774"/>
            <a:ext cx="7998180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3151" y="1017588"/>
            <a:ext cx="7776898" cy="483076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73151" y="1009650"/>
            <a:ext cx="7778618" cy="4832350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0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435684">
            <a:off x="834100" y="701676"/>
            <a:ext cx="613965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4096196">
            <a:off x="8533143" y="725686"/>
            <a:ext cx="566738" cy="61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1134" y="1794935"/>
            <a:ext cx="6200424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1134" y="3736622"/>
            <a:ext cx="6188194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7334913" y="5357814"/>
            <a:ext cx="1315640" cy="365125"/>
          </a:xfr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72646" y="5357814"/>
            <a:ext cx="5453460" cy="365125"/>
          </a:xfr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1265" y="5357814"/>
            <a:ext cx="600208" cy="365125"/>
          </a:xfrm>
        </p:spPr>
        <p:txBody>
          <a:bodyPr/>
          <a:lstStyle>
            <a:lvl1pPr algn="ctr"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FC6F0440-DF68-4F7A-AB93-2451E896BAEF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31830EFE-7243-40BC-A7DB-A4458C020474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5394" y="2239431"/>
            <a:ext cx="677521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7623" y="3725335"/>
            <a:ext cx="6750756" cy="1309511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8B935351-4F1B-4382-8B7B-061F099BBCF0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406652" y="2121407"/>
            <a:ext cx="3467100" cy="36027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052060" y="2119313"/>
            <a:ext cx="3467100" cy="3605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C4CB260B-27D1-4878-B249-DE089FB01513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8828C5-24F5-4EFB-A0A1-5C38EF79ED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7692" y="2122312"/>
            <a:ext cx="318448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19891" y="2122311"/>
            <a:ext cx="3189732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406652" y="2944368"/>
            <a:ext cx="3496818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032247" y="2944813"/>
            <a:ext cx="3496818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3154209C-D195-49C9-A1B8-3ADAA6C90A01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79C41129-DF65-4576-9FF5-F6F0FFF70703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7F167242-3EF9-4F5D-ABB7-75D65BEEF2B8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0" y="0"/>
            <a:ext cx="9906000" cy="6858000"/>
            <a:chOff x="0" y="0"/>
            <a:chExt cx="9144000" cy="68580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8" name="Freeform 7"/>
          <p:cNvSpPr/>
          <p:nvPr/>
        </p:nvSpPr>
        <p:spPr>
          <a:xfrm rot="10800000">
            <a:off x="684859" y="6058038"/>
            <a:ext cx="8365068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60000">
            <a:off x="4841214" y="604839"/>
            <a:ext cx="4105142" cy="5722937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60000">
            <a:off x="4844654" y="603250"/>
            <a:ext cx="4103423" cy="5722938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rot="21540000">
            <a:off x="811742" y="576263"/>
            <a:ext cx="4105143" cy="5722937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21540000">
            <a:off x="811742" y="576263"/>
            <a:ext cx="4105143" cy="5721350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435684">
            <a:off x="2569369" y="293689"/>
            <a:ext cx="613966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4096196">
            <a:off x="6827110" y="309761"/>
            <a:ext cx="566738" cy="61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201391" y="2020043"/>
            <a:ext cx="3320229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5258815" y="1150993"/>
            <a:ext cx="3272525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243803" y="3623748"/>
            <a:ext cx="3302965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870568" y="5886451"/>
            <a:ext cx="1313921" cy="365125"/>
          </a:xfr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11"/>
          </p:nvPr>
        </p:nvSpPr>
        <p:spPr>
          <a:xfrm rot="21540000">
            <a:off x="990601" y="5829301"/>
            <a:ext cx="3816218" cy="365125"/>
          </a:xfr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8187929" y="5897564"/>
            <a:ext cx="600207" cy="365125"/>
          </a:xfr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A0F14594-E672-4C00-8C46-9C9082AFCCB1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0" y="0"/>
            <a:ext cx="9906000" cy="6858000"/>
            <a:chOff x="0" y="0"/>
            <a:chExt cx="9144000" cy="68580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8" name="Freeform 7"/>
          <p:cNvSpPr/>
          <p:nvPr/>
        </p:nvSpPr>
        <p:spPr>
          <a:xfrm rot="10800000">
            <a:off x="684859" y="6058038"/>
            <a:ext cx="8365068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21540000">
            <a:off x="811742" y="576263"/>
            <a:ext cx="4105143" cy="5722937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21540000">
            <a:off x="806583" y="576263"/>
            <a:ext cx="4105142" cy="5721350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rot="60000">
            <a:off x="4841214" y="604839"/>
            <a:ext cx="4105142" cy="5722937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60000">
            <a:off x="4836055" y="603250"/>
            <a:ext cx="4105143" cy="5722938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435684">
            <a:off x="2569369" y="293689"/>
            <a:ext cx="613966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4096196">
            <a:off x="6827110" y="309761"/>
            <a:ext cx="566738" cy="61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98626" y="2020824"/>
            <a:ext cx="331851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5306833" y="1207272"/>
            <a:ext cx="3156685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248156" y="3621024"/>
            <a:ext cx="3298698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874008" y="5888039"/>
            <a:ext cx="1315640" cy="365125"/>
          </a:xfr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11"/>
          </p:nvPr>
        </p:nvSpPr>
        <p:spPr>
          <a:xfrm rot="21540000">
            <a:off x="990601" y="5830889"/>
            <a:ext cx="3596085" cy="365125"/>
          </a:xfr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8193087" y="5900739"/>
            <a:ext cx="600208" cy="365125"/>
          </a:xfr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BD9F982C-E8B4-4024-856D-2A652121B346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85D4BBCA-C154-41AB-BB56-8E2C0A5060EB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2" y="925691"/>
            <a:ext cx="1550106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6407" y="1106313"/>
            <a:ext cx="5610344" cy="44026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22133FBC-4F97-4005-9957-5867E26FE9AA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082F7F0A-3291-4B43-8BDD-167C87AED7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252087AD-1CC4-4DEE-8DB4-B7EFD2FB3B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F63DDE5D-B46F-4205-BB97-2F068EDB0E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81AD7-FA55-4D5B-ACE4-EB3A24AFFD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9B1B8FB7-84A7-4CF1-8E11-A86E79EE20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55348E05-E90E-428B-ACE4-DBE1236C50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1EE015F0-64EE-4F10-922A-0E394E80BF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DD987E74-F840-4A81-B4A2-6D4AC8DFC4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36ABFCFF-3FAF-4A71-98D1-8344EBE3BD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5A364D15-DF0C-4B03-9525-03B2C92521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F34DF4D3-0118-4162-A638-A78E39FFF2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B4A52988-0BF3-4146-9612-3C3B5F55C2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AA3C7615-7EFB-4403-850A-AA27203248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0A9BC1B0-051F-4947-AD77-BEF100C1E6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94B19-A229-4590-B6CC-B76CC055EF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F9E25A52-FEEC-49B7-8DC2-31325FCE07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91287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 sz="4400">
              <a:solidFill>
                <a:prstClr val="white"/>
              </a:solidFill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-3439" y="4953000"/>
            <a:ext cx="9909440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algn="ctr" eaLnBrk="0" hangingPunct="0">
                <a:defRPr/>
              </a:pPr>
              <a:endParaRPr lang="en-US" sz="4400">
                <a:solidFill>
                  <a:prstClr val="white"/>
                </a:solidFill>
                <a:latin typeface="Gill Sans Ultra Bold" pitchFamily="34" charset="0"/>
              </a:endParaRPr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2147483647 w 5760"/>
                <a:gd name="T3" fmla="*/ 0 h 528"/>
                <a:gd name="T4" fmla="*/ 2147483647 w 5760"/>
                <a:gd name="T5" fmla="*/ 2147483647 h 528"/>
                <a:gd name="T6" fmla="*/ 2147483647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>
                <a:defRPr/>
              </a:pPr>
              <a:endParaRPr lang="en-US" sz="4400">
                <a:solidFill>
                  <a:prstClr val="white"/>
                </a:solidFill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42950" y="1752602"/>
            <a:ext cx="84201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DA2BF">
                    <a:tint val="20000"/>
                  </a:srgbClr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D6717769-0DF6-4D17-9141-54068ED3EF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F6277B2C-3C9C-4D1A-BB4C-FCCB0214D1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940043" y="3005138"/>
            <a:ext cx="197776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 sz="4400">
              <a:solidFill>
                <a:prstClr val="white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3737108" y="3005138"/>
            <a:ext cx="199496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 sz="44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3625D7C6-125E-48B3-80E5-F10F261076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481329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481329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278254C7-D790-4D79-BAB3-1A65FAFBCB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89154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032112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95300" y="1444295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1444295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791340A-00AF-4AB1-8E8D-FC308B5EFA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CC26F1C8-2BEC-4C39-923E-D0C3EE0BC1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DBFCB3D-A403-4A0F-934D-7C3F9988D5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787900" y="5355102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EEC18A0B-D7CF-4B46-9B6D-4DC131534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41735" y="5945188"/>
            <a:ext cx="5351992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algn="ctr" eaLnBrk="0" hangingPunct="0">
              <a:defRPr/>
            </a:pPr>
            <a:endParaRPr lang="en-US" sz="4400">
              <a:solidFill>
                <a:prstClr val="black"/>
              </a:solidFill>
              <a:latin typeface="Gill Sans Ultra Bold" pitchFamily="34" charset="0"/>
            </a:endParaRPr>
          </a:p>
        </p:txBody>
      </p:sp>
      <p:sp>
        <p:nvSpPr>
          <p:cNvPr id="6" name="Freeform 15"/>
          <p:cNvSpPr>
            <a:spLocks/>
          </p:cNvSpPr>
          <p:nvPr/>
        </p:nvSpPr>
        <p:spPr bwMode="auto">
          <a:xfrm>
            <a:off x="526256" y="5938838"/>
            <a:ext cx="3998516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2147483647 h 588"/>
              <a:gd name="T6" fmla="*/ 2147483647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545" y="5791253"/>
            <a:ext cx="3685840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 sz="440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10006" y="5787739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9386623" y="4987925"/>
            <a:ext cx="19777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 sz="4400">
              <a:solidFill>
                <a:prstClr val="white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9183688" y="4987925"/>
            <a:ext cx="19777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 sz="4400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6335" y="5443402"/>
            <a:ext cx="77597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4865122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38317664-E48D-406F-8C5E-98E5B298AB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4D434-7BF9-4C81-BE14-C6B07B367C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481330"/>
            <a:ext cx="89154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7215235E-1A91-44A4-9C6E-969FEDE692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14347" y="274641"/>
            <a:ext cx="1925593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6656DF49-2823-41FA-B9F8-91CF87DEE9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charset="0"/>
              </a:defRPr>
            </a:lvl1pPr>
          </a:lstStyle>
          <a:p>
            <a:pPr>
              <a:defRPr/>
            </a:pPr>
            <a:fld id="{513951A8-48B9-4A7D-A9D1-37575DD31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3902076"/>
            <a:ext cx="3683794" cy="2949575"/>
            <a:chOff x="0" y="2458"/>
            <a:chExt cx="2142" cy="1858"/>
          </a:xfrm>
        </p:grpSpPr>
        <p:sp>
          <p:nvSpPr>
            <p:cNvPr id="5" name="Freeform 3"/>
            <p:cNvSpPr>
              <a:spLocks/>
            </p:cNvSpPr>
            <p:nvPr/>
          </p:nvSpPr>
          <p:spPr bwMode="ltGray">
            <a:xfrm>
              <a:off x="0" y="2508"/>
              <a:ext cx="2142" cy="1804"/>
            </a:xfrm>
            <a:custGeom>
              <a:avLst/>
              <a:gdLst/>
              <a:ahLst/>
              <a:cxnLst>
                <a:cxn ang="0">
                  <a:pos x="329" y="66"/>
                </a:cxn>
                <a:cxn ang="0">
                  <a:pos x="161" y="3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161" y="42"/>
                </a:cxn>
                <a:cxn ang="0">
                  <a:pos x="323" y="78"/>
                </a:cxn>
                <a:cxn ang="0">
                  <a:pos x="556" y="150"/>
                </a:cxn>
                <a:cxn ang="0">
                  <a:pos x="777" y="245"/>
                </a:cxn>
                <a:cxn ang="0">
                  <a:pos x="993" y="365"/>
                </a:cxn>
                <a:cxn ang="0">
                  <a:pos x="1196" y="503"/>
                </a:cxn>
                <a:cxn ang="0">
                  <a:pos x="1381" y="653"/>
                </a:cxn>
                <a:cxn ang="0">
                  <a:pos x="1555" y="827"/>
                </a:cxn>
                <a:cxn ang="0">
                  <a:pos x="1710" y="1019"/>
                </a:cxn>
                <a:cxn ang="0">
                  <a:pos x="1854" y="1229"/>
                </a:cxn>
                <a:cxn ang="0">
                  <a:pos x="1937" y="1366"/>
                </a:cxn>
                <a:cxn ang="0">
                  <a:pos x="2009" y="1510"/>
                </a:cxn>
                <a:cxn ang="0">
                  <a:pos x="2069" y="1654"/>
                </a:cxn>
                <a:cxn ang="0">
                  <a:pos x="2123" y="1804"/>
                </a:cxn>
                <a:cxn ang="0">
                  <a:pos x="2135" y="1804"/>
                </a:cxn>
                <a:cxn ang="0">
                  <a:pos x="2081" y="1654"/>
                </a:cxn>
                <a:cxn ang="0">
                  <a:pos x="2021" y="1510"/>
                </a:cxn>
                <a:cxn ang="0">
                  <a:pos x="1949" y="1366"/>
                </a:cxn>
                <a:cxn ang="0">
                  <a:pos x="1866" y="1223"/>
                </a:cxn>
                <a:cxn ang="0">
                  <a:pos x="1722" y="1013"/>
                </a:cxn>
                <a:cxn ang="0">
                  <a:pos x="1561" y="821"/>
                </a:cxn>
                <a:cxn ang="0">
                  <a:pos x="1387" y="647"/>
                </a:cxn>
                <a:cxn ang="0">
                  <a:pos x="1202" y="491"/>
                </a:cxn>
                <a:cxn ang="0">
                  <a:pos x="999" y="353"/>
                </a:cxn>
                <a:cxn ang="0">
                  <a:pos x="783" y="239"/>
                </a:cxn>
                <a:cxn ang="0">
                  <a:pos x="562" y="138"/>
                </a:cxn>
                <a:cxn ang="0">
                  <a:pos x="329" y="66"/>
                </a:cxn>
                <a:cxn ang="0">
                  <a:pos x="329" y="66"/>
                </a:cxn>
              </a:cxnLst>
              <a:rect l="0" t="0" r="r" b="b"/>
              <a:pathLst>
                <a:path w="2135" h="1804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0" y="2458"/>
              <a:ext cx="1854" cy="1858"/>
            </a:xfrm>
            <a:custGeom>
              <a:avLst/>
              <a:gdLst/>
              <a:ahLst/>
              <a:cxnLst>
                <a:cxn ang="0">
                  <a:pos x="1854" y="1858"/>
                </a:cxn>
                <a:cxn ang="0">
                  <a:pos x="0" y="1858"/>
                </a:cxn>
                <a:cxn ang="0">
                  <a:pos x="0" y="0"/>
                </a:cxn>
                <a:cxn ang="0">
                  <a:pos x="1854" y="1858"/>
                </a:cxn>
                <a:cxn ang="0">
                  <a:pos x="1854" y="1858"/>
                </a:cxn>
              </a:cxnLst>
              <a:rect l="0" t="0" r="r" b="b"/>
              <a:pathLst>
                <a:path w="1854" h="1858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ltGray">
            <a:xfrm>
              <a:off x="0" y="2735"/>
              <a:ext cx="1745" cy="1577"/>
            </a:xfrm>
            <a:custGeom>
              <a:avLst/>
              <a:gdLst/>
              <a:ahLst/>
              <a:cxnLst>
                <a:cxn ang="0">
                  <a:pos x="1640" y="1377"/>
                </a:cxn>
                <a:cxn ang="0">
                  <a:pos x="1692" y="1479"/>
                </a:cxn>
                <a:cxn ang="0">
                  <a:pos x="1732" y="1577"/>
                </a:cxn>
                <a:cxn ang="0">
                  <a:pos x="1745" y="1577"/>
                </a:cxn>
                <a:cxn ang="0">
                  <a:pos x="1703" y="1469"/>
                </a:cxn>
                <a:cxn ang="0">
                  <a:pos x="1649" y="1367"/>
                </a:cxn>
                <a:cxn ang="0">
                  <a:pos x="1535" y="1157"/>
                </a:cxn>
                <a:cxn ang="0">
                  <a:pos x="1395" y="951"/>
                </a:cxn>
                <a:cxn ang="0">
                  <a:pos x="1236" y="756"/>
                </a:cxn>
                <a:cxn ang="0">
                  <a:pos x="1061" y="582"/>
                </a:cxn>
                <a:cxn ang="0">
                  <a:pos x="876" y="426"/>
                </a:cxn>
                <a:cxn ang="0">
                  <a:pos x="672" y="294"/>
                </a:cxn>
                <a:cxn ang="0">
                  <a:pos x="455" y="174"/>
                </a:cxn>
                <a:cxn ang="0">
                  <a:pos x="234" y="78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22" y="89"/>
                </a:cxn>
                <a:cxn ang="0">
                  <a:pos x="446" y="185"/>
                </a:cxn>
                <a:cxn ang="0">
                  <a:pos x="662" y="305"/>
                </a:cxn>
                <a:cxn ang="0">
                  <a:pos x="866" y="437"/>
                </a:cxn>
                <a:cxn ang="0">
                  <a:pos x="1052" y="593"/>
                </a:cxn>
                <a:cxn ang="0">
                  <a:pos x="1226" y="767"/>
                </a:cxn>
                <a:cxn ang="0">
                  <a:pos x="1385" y="960"/>
                </a:cxn>
                <a:cxn ang="0">
                  <a:pos x="1526" y="1167"/>
                </a:cxn>
                <a:cxn ang="0">
                  <a:pos x="1640" y="1377"/>
                </a:cxn>
              </a:cxnLst>
              <a:rect l="0" t="0" r="r" b="b"/>
              <a:pathLst>
                <a:path w="1745" h="1577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ltGray">
            <a:xfrm>
              <a:off x="0" y="2544"/>
              <a:ext cx="1745" cy="17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10" y="88"/>
                </a:cxn>
                <a:cxn ang="0">
                  <a:pos x="426" y="190"/>
                </a:cxn>
                <a:cxn ang="0">
                  <a:pos x="630" y="304"/>
                </a:cxn>
                <a:cxn ang="0">
                  <a:pos x="818" y="442"/>
                </a:cxn>
                <a:cxn ang="0">
                  <a:pos x="998" y="592"/>
                </a:cxn>
                <a:cxn ang="0">
                  <a:pos x="1164" y="766"/>
                </a:cxn>
                <a:cxn ang="0">
                  <a:pos x="1310" y="942"/>
                </a:cxn>
                <a:cxn ang="0">
                  <a:pos x="1454" y="1146"/>
                </a:cxn>
                <a:cxn ang="0">
                  <a:pos x="1536" y="1298"/>
                </a:cxn>
                <a:cxn ang="0">
                  <a:pos x="1614" y="1456"/>
                </a:cxn>
                <a:cxn ang="0">
                  <a:pos x="1682" y="1616"/>
                </a:cxn>
                <a:cxn ang="0">
                  <a:pos x="1733" y="1768"/>
                </a:cxn>
                <a:cxn ang="0">
                  <a:pos x="1745" y="1768"/>
                </a:cxn>
                <a:cxn ang="0">
                  <a:pos x="1691" y="1606"/>
                </a:cxn>
                <a:cxn ang="0">
                  <a:pos x="1623" y="1445"/>
                </a:cxn>
                <a:cxn ang="0">
                  <a:pos x="1547" y="1288"/>
                </a:cxn>
                <a:cxn ang="0">
                  <a:pos x="1463" y="1136"/>
                </a:cxn>
                <a:cxn ang="0">
                  <a:pos x="1320" y="932"/>
                </a:cxn>
                <a:cxn ang="0">
                  <a:pos x="1173" y="755"/>
                </a:cxn>
                <a:cxn ang="0">
                  <a:pos x="1008" y="581"/>
                </a:cxn>
                <a:cxn ang="0">
                  <a:pos x="827" y="431"/>
                </a:cxn>
                <a:cxn ang="0">
                  <a:pos x="642" y="293"/>
                </a:cxn>
                <a:cxn ang="0">
                  <a:pos x="437" y="179"/>
                </a:cxn>
                <a:cxn ang="0">
                  <a:pos x="222" y="7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745" h="1768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ltGray">
            <a:xfrm>
              <a:off x="209" y="2784"/>
              <a:ext cx="86" cy="8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ltGray">
            <a:xfrm>
              <a:off x="1536" y="3884"/>
              <a:ext cx="92" cy="9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ltGray">
            <a:xfrm>
              <a:off x="791" y="2723"/>
              <a:ext cx="121" cy="12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24586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742950" y="1873250"/>
            <a:ext cx="8420100" cy="155575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4587" name="Rectangle 1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Rectangle 12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46B9581-63FA-4AD7-AA80-8056F7D891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C608880-8320-4E9A-AC3E-261D60293B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1B81C8D0-91F1-4949-BD9C-6A71A9041C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B3B78532-5491-4908-87A2-A4101002F7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9E76FF7B-7B78-44EF-9E3C-EA2205F881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F1B867AB-1241-486E-8808-A52E089C3D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AB5C5D6-BA1D-4BBA-BA73-102018F6C1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399EB0-3A39-413D-91D2-4365EF6F04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12986FE0-3914-4CAD-BF99-CDDF74E1B7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7860F0E0-A779-4672-915B-8054E73ABE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61726A5-6174-4648-BBA0-3694FCDC9A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3"/>
            <a:ext cx="222885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3"/>
            <a:ext cx="652145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0977E16-C268-4FC4-B369-FD51A70ACC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906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2400">
                <a:solidFill>
                  <a:srgbClr val="000000"/>
                </a:solidFill>
              </a:endParaRPr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id-ID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id-ID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id-ID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id-ID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id-ID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id-ID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id-ID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id-ID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id-ID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id-ID" sz="24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99347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219450" y="1828800"/>
            <a:ext cx="652145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9348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219450" y="4267200"/>
            <a:ext cx="652145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8400"/>
            <a:ext cx="2311400" cy="457200"/>
          </a:xfrm>
        </p:spPr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2BBAB620-2BE9-49CE-B345-66327A019C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7D3AB248-C28F-471F-BFC5-FB17493D7C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AD6CF72C-9441-4D6C-9C67-1F14C40664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981200"/>
            <a:ext cx="437515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981200"/>
            <a:ext cx="437515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D1FC4AC0-D276-4BC1-BCC3-13DE8ABAB8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7B4923AD-1C4E-4711-98FB-AF39D0FFCD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5C4748EC-5748-4861-9A89-CA8E5215E6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AD6D23-4B41-4BC4-BEFD-5D3AA1C9EE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170007D-FD5F-42CA-8796-DCA5DFEFFD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2105B8E4-3B56-4638-84E5-E313E6A5BD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A96D72E7-1B79-406D-94B3-43E1DF6CD6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26331A15-4AD1-45C5-8D32-CB3C7BE5C2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457200"/>
            <a:ext cx="222885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457200"/>
            <a:ext cx="652145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18C41AF-5BE2-4C24-B44A-8098C371C1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45679" y="1752601"/>
            <a:ext cx="9560321" cy="5129213"/>
            <a:chOff x="201" y="1104"/>
            <a:chExt cx="5559" cy="3231"/>
          </a:xfrm>
        </p:grpSpPr>
        <p:sp>
          <p:nvSpPr>
            <p:cNvPr id="5" name="Freeform 3"/>
            <p:cNvSpPr>
              <a:spLocks/>
            </p:cNvSpPr>
            <p:nvPr/>
          </p:nvSpPr>
          <p:spPr bwMode="ltGray">
            <a:xfrm>
              <a:off x="210" y="1104"/>
              <a:ext cx="5550" cy="3216"/>
            </a:xfrm>
            <a:custGeom>
              <a:avLst/>
              <a:gdLst>
                <a:gd name="T0" fmla="*/ 335 w 5550"/>
                <a:gd name="T1" fmla="*/ 0 h 3216"/>
                <a:gd name="T2" fmla="*/ 333 w 5550"/>
                <a:gd name="T3" fmla="*/ 1290 h 3216"/>
                <a:gd name="T4" fmla="*/ 0 w 5550"/>
                <a:gd name="T5" fmla="*/ 1290 h 3216"/>
                <a:gd name="T6" fmla="*/ 6 w 5550"/>
                <a:gd name="T7" fmla="*/ 3210 h 3216"/>
                <a:gd name="T8" fmla="*/ 5550 w 5550"/>
                <a:gd name="T9" fmla="*/ 3216 h 3216"/>
                <a:gd name="T10" fmla="*/ 5550 w 5550"/>
                <a:gd name="T11" fmla="*/ 0 h 3216"/>
                <a:gd name="T12" fmla="*/ 335 w 5550"/>
                <a:gd name="T13" fmla="*/ 0 h 3216"/>
                <a:gd name="T14" fmla="*/ 335 w 5550"/>
                <a:gd name="T15" fmla="*/ 0 h 32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550" h="3216">
                  <a:moveTo>
                    <a:pt x="335" y="0"/>
                  </a:moveTo>
                  <a:lnTo>
                    <a:pt x="333" y="1290"/>
                  </a:lnTo>
                  <a:lnTo>
                    <a:pt x="0" y="1290"/>
                  </a:lnTo>
                  <a:lnTo>
                    <a:pt x="6" y="3210"/>
                  </a:lnTo>
                  <a:lnTo>
                    <a:pt x="5550" y="3216"/>
                  </a:lnTo>
                  <a:lnTo>
                    <a:pt x="5550" y="0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ltGray">
            <a:xfrm>
              <a:off x="528" y="2400"/>
              <a:ext cx="5232" cy="1920"/>
            </a:xfrm>
            <a:custGeom>
              <a:avLst/>
              <a:gdLst>
                <a:gd name="T0" fmla="*/ 0 w 4897"/>
                <a:gd name="T1" fmla="*/ 0 h 2182"/>
                <a:gd name="T2" fmla="*/ 0 w 4897"/>
                <a:gd name="T3" fmla="*/ 248 h 2182"/>
                <a:gd name="T4" fmla="*/ 15083 w 4897"/>
                <a:gd name="T5" fmla="*/ 248 h 2182"/>
                <a:gd name="T6" fmla="*/ 15083 w 4897"/>
                <a:gd name="T7" fmla="*/ 0 h 2182"/>
                <a:gd name="T8" fmla="*/ 0 w 4897"/>
                <a:gd name="T9" fmla="*/ 0 h 2182"/>
                <a:gd name="T10" fmla="*/ 0 w 4897"/>
                <a:gd name="T11" fmla="*/ 0 h 21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97" h="2182">
                  <a:moveTo>
                    <a:pt x="0" y="0"/>
                  </a:moveTo>
                  <a:lnTo>
                    <a:pt x="0" y="2182"/>
                  </a:lnTo>
                  <a:lnTo>
                    <a:pt x="4897" y="2182"/>
                  </a:lnTo>
                  <a:lnTo>
                    <a:pt x="489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alpha val="30196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ltGray">
            <a:xfrm>
              <a:off x="201" y="2377"/>
              <a:ext cx="3455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9"/>
                </a:cxn>
                <a:cxn ang="0">
                  <a:pos x="5387" y="149"/>
                </a:cxn>
                <a:cxn ang="0">
                  <a:pos x="538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387" h="149">
                  <a:moveTo>
                    <a:pt x="0" y="0"/>
                  </a:moveTo>
                  <a:lnTo>
                    <a:pt x="0" y="149"/>
                  </a:lnTo>
                  <a:lnTo>
                    <a:pt x="5387" y="149"/>
                  </a:lnTo>
                  <a:lnTo>
                    <a:pt x="5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alpha val="0"/>
                  </a:schemeClr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ltGray">
            <a:xfrm>
              <a:off x="528" y="1104"/>
              <a:ext cx="4894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9"/>
                </a:cxn>
                <a:cxn ang="0">
                  <a:pos x="5387" y="149"/>
                </a:cxn>
                <a:cxn ang="0">
                  <a:pos x="538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387" h="149">
                  <a:moveTo>
                    <a:pt x="0" y="0"/>
                  </a:moveTo>
                  <a:lnTo>
                    <a:pt x="0" y="149"/>
                  </a:lnTo>
                  <a:lnTo>
                    <a:pt x="5387" y="149"/>
                  </a:lnTo>
                  <a:lnTo>
                    <a:pt x="5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alpha val="0"/>
                  </a:schemeClr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ltGray">
            <a:xfrm>
              <a:off x="201" y="2377"/>
              <a:ext cx="30" cy="19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16"/>
                </a:cxn>
                <a:cxn ang="0">
                  <a:pos x="29" y="1416"/>
                </a:cxn>
                <a:cxn ang="0">
                  <a:pos x="30" y="2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0" h="1416">
                  <a:moveTo>
                    <a:pt x="0" y="0"/>
                  </a:moveTo>
                  <a:lnTo>
                    <a:pt x="0" y="1416"/>
                  </a:lnTo>
                  <a:lnTo>
                    <a:pt x="29" y="1416"/>
                  </a:lnTo>
                  <a:lnTo>
                    <a:pt x="30" y="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87843"/>
                    <a:invGamma/>
                  </a:schemeClr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ltGray">
            <a:xfrm>
              <a:off x="528" y="1104"/>
              <a:ext cx="29" cy="3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61"/>
                </a:cxn>
                <a:cxn ang="0">
                  <a:pos x="29" y="2161"/>
                </a:cxn>
                <a:cxn ang="0">
                  <a:pos x="27" y="2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9" h="2161">
                  <a:moveTo>
                    <a:pt x="0" y="0"/>
                  </a:moveTo>
                  <a:lnTo>
                    <a:pt x="0" y="2161"/>
                  </a:lnTo>
                  <a:lnTo>
                    <a:pt x="29" y="2161"/>
                  </a:lnTo>
                  <a:lnTo>
                    <a:pt x="27" y="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87843"/>
                    <a:invGamma/>
                  </a:schemeClr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95241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1073150" y="1905001"/>
            <a:ext cx="8420100" cy="1736725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5242" name="Rectangle 1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73150" y="3962400"/>
            <a:ext cx="734695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dt" sz="quarter" idx="10"/>
          </p:nvPr>
        </p:nvSpPr>
        <p:spPr>
          <a:xfrm>
            <a:off x="1073151" y="6245225"/>
            <a:ext cx="2060310" cy="476250"/>
          </a:xfrm>
        </p:spPr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3757745" y="6245225"/>
            <a:ext cx="3136900" cy="476250"/>
          </a:xfrm>
        </p:spPr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D4DB58E9-518B-48CE-90FA-0979AE8B9F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9353B17-2375-414C-9B40-2264ED4525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AB6CD8C9-9F3A-4930-9C9F-B6EBA586C3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8050" y="1905000"/>
            <a:ext cx="4254765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27915" y="1905000"/>
            <a:ext cx="4254765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4C991DD-5983-42C5-B82B-806E81FABF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F96AA906-9868-4D20-AF4F-49DEA36034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607ACB-76CF-43C7-92AC-0442020E3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35255D-FED3-4D9B-96EA-4A2BA50385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5E50E04-0258-4A20-8959-A073BE28C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D17EADD-84B2-4256-82F2-10DC2D3184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34B7C9F-B38E-44A0-9B04-2EC663045F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75FEF3C-F4BA-4EED-8024-4C35A485FE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6E40288-6DFD-4132-A738-F32DD573A8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0836" y="244476"/>
            <a:ext cx="2271844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1" y="244476"/>
            <a:ext cx="6650435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A04525E-FCE7-4299-B4EB-BA3ABCEF2A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655AA6-C1BC-4B24-9FB9-187AC72AA3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7E2B3-9D9E-43DE-A36D-94E823E513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991B11-6740-4D2E-9C2A-B11362B432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17BE2A-0595-4C2B-9791-17F1DE9A80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clip 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D40C4-4EEB-4C90-A1DA-08719887A9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54EE30-44DE-40E3-8710-96667EE150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C17ED-ACFE-41DD-92F5-7541B07F4C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59E45F-DAF1-4D83-8F33-98951220C2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FF67C7-C52C-45E5-94DD-9B52802878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816101-ACCD-4CE3-80CB-7E488F7911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CA89F-87A5-4FCE-88FB-44659FAE2F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6D8582-BB86-4949-9AED-DC2F353F4C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clip art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634027-B4DD-4963-8675-447B5E6AEB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0" y="304800"/>
            <a:ext cx="84201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55700" y="1676400"/>
            <a:ext cx="41275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76400"/>
            <a:ext cx="41275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DDD8CA-7FAA-4249-8983-8812FDA111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fld id="{E5DADFB9-F636-4061-8008-424671E5A2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38B6B-97AE-4123-B649-978D1EEC8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fld id="{A0325F37-BFCC-474E-BB22-C7C2ED1D36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fld id="{E74E889C-363D-4523-8627-0B8C711B49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fld id="{1C7537F4-C1FD-46BB-8004-1CF7AFCB2F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fld id="{52F90FE2-BA50-40BE-AA98-3A7EC5003A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fld id="{E05BC3C8-CE47-43A5-8FBD-B4B727F8D3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fld id="{AF306840-B08F-4F15-BF4B-72A8B5AA70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fld id="{58F1DA90-1DE7-4C9F-8398-550694C92C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fld id="{5C0D3C61-9122-4A9D-8D1E-C0BEDAAB3B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fld id="{27976209-2299-4FDE-8583-19B3B55C59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</a:lstStyle>
          <a:p>
            <a:pPr>
              <a:defRPr/>
            </a:pPr>
            <a:fld id="{BAA074F7-B7BA-4A17-B358-8B2E388E1A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7BBFC-0027-4FA9-9C52-3C66F69A37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fld id="{41B33177-2D92-47F9-A2CA-3B6F625F7B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fld id="{4481D1C5-F8D0-4C62-B36E-619F5C16B9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fld id="{7FEB8B48-21C8-40C9-A9AC-4C942577B8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fld id="{3691CA72-1988-47BB-AFB7-777E7A6755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fld id="{676E19BB-AF62-4393-AD65-6D5B1C59B0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fld id="{BE2F0057-8EFE-4071-8EF9-4AF0FFAFD7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fld id="{F6E748DE-0953-42C0-A8CC-CA21E4F5FC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fld id="{B400B198-18E0-4F7E-88AA-173F4F9400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fld id="{8889627E-C322-4254-8D36-6C565C3741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fld id="{FD8996DD-E053-4E70-871A-42B52B2D56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A9D1A-FAFE-4DFB-BE2E-7CB9FE9311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fld id="{1E3319F6-A733-4892-9FFE-3CC05463A8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fld id="{85915497-F927-4320-9A5A-63D9DFCD70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fld id="{403D742C-59A5-4079-BCDE-E86EC4C687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fld id="{CB713F98-185A-47BB-B26A-1AD24F95F6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fld id="{9DF94EF8-D11C-4EBC-943B-228FCCDC4A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clip art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fld id="{F299301B-8726-4948-9615-F33F7860F3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fld id="{67A48B09-2BCE-466A-8856-C1E31A1EE3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91287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 sz="360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-3439" y="4953000"/>
            <a:ext cx="9909440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algn="ctr">
                <a:defRPr/>
              </a:pPr>
              <a:endParaRPr lang="en-US" sz="360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algn="ctr">
                <a:defRPr/>
              </a:pPr>
              <a:endParaRPr lang="en-US" sz="360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>
                <a:defRPr/>
              </a:pPr>
              <a:endParaRPr lang="en-US" sz="36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42950" y="1752602"/>
            <a:ext cx="84201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DA2BF">
                    <a:tint val="20000"/>
                  </a:srgbClr>
                </a:solidFill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fld id="{C05DEF9C-BA92-4D09-9108-AF073BD145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fld id="{1DB814D5-86C8-4B95-A7F0-59733CF86F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940043" y="3005138"/>
            <a:ext cx="197776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 sz="360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hevron 4"/>
          <p:cNvSpPr/>
          <p:nvPr/>
        </p:nvSpPr>
        <p:spPr>
          <a:xfrm>
            <a:off x="3737108" y="3005138"/>
            <a:ext cx="199496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 sz="360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fld id="{1238F543-5D58-48DD-B1B1-C1383E8FA6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130BC3F8-9F84-424C-8AA3-F19D547F4A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481329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481329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fld id="{26C3DFAE-F995-42D4-BA26-DD8DF97B41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89154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032112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95300" y="1444295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1444295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fld id="{6291432A-3A10-4021-AF9B-ECB34B5780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fld id="{B504AE4B-991B-45B0-B43A-69D91FB1A3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fld id="{BD598A20-E3CC-4080-80AF-0A786BD19E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787900" y="5355102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fld id="{FE45F4E9-43F9-41BF-A450-F16D874683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41735" y="5945188"/>
            <a:ext cx="5351992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algn="ctr">
              <a:defRPr/>
            </a:pPr>
            <a:endParaRPr lang="en-US" sz="3600">
              <a:solidFill>
                <a:srgbClr val="DEF5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526256" y="5938838"/>
            <a:ext cx="3998516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algn="ctr">
              <a:defRPr/>
            </a:pPr>
            <a:endParaRPr lang="en-US" sz="3600">
              <a:solidFill>
                <a:srgbClr val="DEF5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545" y="5791253"/>
            <a:ext cx="3685840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 sz="360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10006" y="5787739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9386623" y="4987925"/>
            <a:ext cx="19777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 sz="360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9183688" y="4987925"/>
            <a:ext cx="19777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 sz="360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6335" y="5443402"/>
            <a:ext cx="77597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4865122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fld id="{F56D0D8A-E944-4187-80C1-E09F0470D0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481330"/>
            <a:ext cx="89154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fld id="{A0CFA9CD-6021-404F-AADE-BB794D8B5E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14347" y="274641"/>
            <a:ext cx="1925593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/>
                <a:latin typeface="Arial" pitchFamily="34" charset="0"/>
              </a:defRPr>
            </a:lvl1pPr>
            <a:extLst/>
          </a:lstStyle>
          <a:p>
            <a:pPr>
              <a:defRPr/>
            </a:pPr>
            <a:fld id="{B784CD98-4A3E-4532-AC8C-41B542366F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560B5E-DA61-4DD8-8F07-F98124D874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F58EF2-8690-4165-91F3-E48F6E7694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4FC2886A-4EDC-4077-8DBE-303D481DAD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6DB235-9855-467E-A385-4B88CAA383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F82E90-BE70-4634-BF9C-39C3FE2A18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798052-2253-4991-BD68-A72345D2FE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00CB5D-5436-414A-92D9-929B96E3D0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B3E62-7DE3-4C4F-AC1A-7CCBA795C6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AEB34-EC9E-427C-8C43-38E09C2956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10B00-0ECB-4159-AE40-7D6A9CF3BD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DEE439-2883-4389-997D-524B8C6DF9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55FA9D-FA2B-4BA3-AA42-A19741C119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66D171-5E8C-471A-B3CF-967595CC0D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B8D5A2E3-C57A-4C2F-8D2D-FFF7F7F4E2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68352F-E0BD-4A43-BAFC-106EC81FC6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C6900-3D14-43CD-B24A-4316872E2E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28DF78-C533-46A2-A1EB-6F8876E01E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105D17-1266-4619-B0EB-ECBF1D5625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BE69EF-68CF-4F77-A05F-568269529C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3049F4-E6EB-4D91-8F05-16D9623340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76DB9-41B4-477A-AFC7-C0ECE66F09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0AF22-0F5A-49BE-ACBF-590BEF02DB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AFA6AF-751C-4867-99F5-4719E55C6D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457CD-F0E3-4E25-B757-E94AC4C220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452426C6-58C1-4314-9423-EB6C2F5993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E7C2C-331B-42A2-8483-1533439E12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clip art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98EBF0-A654-4D52-A10B-50E19A7B6E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6"/>
          <p:cNvSpPr/>
          <p:nvPr/>
        </p:nvSpPr>
        <p:spPr>
          <a:xfrm rot="16200000">
            <a:off x="8261681" y="5200717"/>
            <a:ext cx="1893887" cy="1401630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85590" y="776289"/>
            <a:ext cx="8734821" cy="147002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85590" y="2250280"/>
            <a:ext cx="8734821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27"/>
          <p:cNvSpPr>
            <a:spLocks noGrp="1"/>
          </p:cNvSpPr>
          <p:nvPr>
            <p:ph type="dt" sz="half" idx="10"/>
          </p:nvPr>
        </p:nvSpPr>
        <p:spPr>
          <a:xfrm>
            <a:off x="1485900" y="6011864"/>
            <a:ext cx="6273800" cy="365125"/>
          </a:xfrm>
        </p:spPr>
        <p:txBody>
          <a:bodyPr tIns="0" bIns="0" anchor="t"/>
          <a:lstStyle>
            <a:lvl1pPr algn="r">
              <a:defRPr sz="10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485900" y="5649914"/>
            <a:ext cx="6273800" cy="365125"/>
          </a:xfrm>
        </p:spPr>
        <p:txBody>
          <a:bodyPr tIns="0" bIns="0"/>
          <a:lstStyle>
            <a:lvl1pPr algn="r">
              <a:defRPr sz="11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9090819" y="5753101"/>
            <a:ext cx="545175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5553168-F11C-440E-A972-1B46CF65DD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67494"/>
            <a:ext cx="8915400" cy="13990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882808"/>
            <a:ext cx="89154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90331" y="6480176"/>
            <a:ext cx="2311400" cy="301625"/>
          </a:xfr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5300" y="6481764"/>
            <a:ext cx="4614202" cy="300037"/>
          </a:xfr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BE9895A0-0565-49CF-A093-A59A17983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8"/>
          <p:cNvSpPr/>
          <p:nvPr/>
        </p:nvSpPr>
        <p:spPr>
          <a:xfrm flipV="1">
            <a:off x="6879" y="6351"/>
            <a:ext cx="9892242" cy="6837363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Isosceles Triangle 7"/>
          <p:cNvSpPr/>
          <p:nvPr/>
        </p:nvSpPr>
        <p:spPr>
          <a:xfrm rot="5400000" flipV="1">
            <a:off x="8261681" y="255654"/>
            <a:ext cx="1893888" cy="1401630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6" name="Straight Connector 10"/>
          <p:cNvCxnSpPr/>
          <p:nvPr/>
        </p:nvCxnSpPr>
        <p:spPr>
          <a:xfrm rot="10800000">
            <a:off x="7008152" y="9525"/>
            <a:ext cx="2896129" cy="1900238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9"/>
          <p:cNvCxnSpPr/>
          <p:nvPr/>
        </p:nvCxnSpPr>
        <p:spPr>
          <a:xfrm flipV="1">
            <a:off x="0" y="6350"/>
            <a:ext cx="9899121" cy="684530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271465"/>
            <a:ext cx="7842250" cy="1362075"/>
          </a:xfrm>
        </p:spPr>
        <p:txBody>
          <a:bodyPr/>
          <a:lstStyle>
            <a:lvl1pPr marL="0" algn="l">
              <a:buNone/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2750" y="1633536"/>
            <a:ext cx="4210050" cy="2286000"/>
          </a:xfrm>
        </p:spPr>
        <p:txBody>
          <a:bodyPr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7536127" y="6477000"/>
            <a:ext cx="2311400" cy="304800"/>
          </a:xfr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7656" y="6481764"/>
            <a:ext cx="4615921" cy="300037"/>
          </a:xfr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4452" y="809625"/>
            <a:ext cx="545173" cy="300038"/>
          </a:xfr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CD10D23B-68F8-43BA-ABA5-97B09CF386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722438"/>
            <a:ext cx="437515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722438"/>
            <a:ext cx="437515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93C0F116-2CE4-41D0-8A83-5111FBBE17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81" y="290732"/>
            <a:ext cx="11557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756" y="290732"/>
            <a:ext cx="629443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478756" y="3427124"/>
            <a:ext cx="629443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190749" y="290732"/>
            <a:ext cx="74295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0749" y="3427124"/>
            <a:ext cx="74295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190332" y="6481764"/>
            <a:ext cx="2307960" cy="301625"/>
          </a:xfr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5300" y="6481764"/>
            <a:ext cx="4615921" cy="301625"/>
          </a:xfr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222325" y="6483351"/>
            <a:ext cx="545173" cy="301625"/>
          </a:xfrm>
        </p:spPr>
        <p:txBody>
          <a:bodyPr/>
          <a:lstStyle>
            <a:lvl1pPr algn="ctr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7EF8BCBD-3B9D-4238-9ADD-455B9E031D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0851543E-A48A-4387-AAE8-9027E87D2A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79ED8E07-892C-4FE6-9919-F682E63757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367664"/>
            <a:ext cx="9906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30511" y="367664"/>
            <a:ext cx="2641600" cy="59436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955521" y="320040"/>
            <a:ext cx="5715762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01777" y="6556376"/>
            <a:ext cx="2311400" cy="301625"/>
          </a:xfrm>
        </p:spPr>
        <p:txBody>
          <a:bodyPr/>
          <a:lstStyle>
            <a:lvl1pPr>
              <a:defRPr sz="9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29652" y="6556376"/>
            <a:ext cx="5572125" cy="301625"/>
          </a:xfrm>
        </p:spPr>
        <p:txBody>
          <a:bodyPr/>
          <a:lstStyle>
            <a:lvl1pPr>
              <a:defRPr sz="9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11456" y="6556376"/>
            <a:ext cx="545175" cy="301625"/>
          </a:xfrm>
        </p:spPr>
        <p:txBody>
          <a:bodyPr/>
          <a:lstStyle>
            <a:lvl1pPr>
              <a:defRPr sz="900">
                <a:latin typeface="Times New Roman" pitchFamily="18" charset="0"/>
              </a:defRPr>
            </a:lvl1pPr>
          </a:lstStyle>
          <a:p>
            <a:pPr>
              <a:defRPr/>
            </a:pPr>
            <a:fld id="{F7373EFE-289F-46C8-B02E-E7746C2A5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F26CD424-0673-4FE4-802B-C5C0831AC0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150896"/>
            <a:ext cx="9906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33090" y="373966"/>
            <a:ext cx="7944612" cy="5486400"/>
          </a:xfrm>
          <a:solidFill>
            <a:schemeClr val="bg2">
              <a:shade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8250" y="5867400"/>
            <a:ext cx="7944612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17758" y="6556376"/>
            <a:ext cx="2277004" cy="301625"/>
          </a:xfrm>
        </p:spPr>
        <p:txBody>
          <a:bodyPr/>
          <a:lstStyle>
            <a:lvl1pPr>
              <a:defRPr sz="9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67488" y="6557964"/>
            <a:ext cx="5360590" cy="301625"/>
          </a:xfrm>
        </p:spPr>
        <p:txBody>
          <a:bodyPr/>
          <a:lstStyle>
            <a:lvl1pPr>
              <a:defRPr sz="9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01642" y="6556376"/>
            <a:ext cx="397272" cy="301625"/>
          </a:xfrm>
        </p:spPr>
        <p:txBody>
          <a:bodyPr/>
          <a:lstStyle>
            <a:lvl1pPr algn="ctr">
              <a:defRPr sz="900">
                <a:latin typeface="Times New Roman" pitchFamily="18" charset="0"/>
              </a:defRPr>
            </a:lvl1pPr>
          </a:lstStyle>
          <a:p>
            <a:pPr>
              <a:defRPr/>
            </a:pPr>
            <a:fld id="{FFB9CB5B-1E62-4DA2-BD03-B9A3E84178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88FC976C-8F57-4D41-8514-43CC347103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46950" y="381000"/>
            <a:ext cx="206375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381000"/>
            <a:ext cx="67691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25B6E73B-EA8F-4747-B313-58A6075E01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AD7455-E6E3-4D59-8FB9-C146F7CF35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4C5F0F-A803-451F-8C7C-8EBFCEA258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80DB57-EE75-4419-A9BA-CD6F1FEFF6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C246DD-CE26-4B14-8D5D-56FA75AB7E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B58B58-1F3F-476F-A2B3-2B1FA9B7F1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B2538-1A75-43BC-AD51-C1F4E85BE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D9E6A1-B4A2-4513-AAAD-CA602E0987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607ACB-76CF-43C7-92AC-0442020E3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A7E2F497-A337-4A0D-9E11-A17D35A10E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BCF64-3D37-4EED-87B5-89C72835D1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EBE5D-DEAC-429A-BDCC-4975552168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9A3AD8-A469-4A7E-9028-6B46FFFD85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A974D-07DB-49D6-9121-3FB10E6F3B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E5DADFB9-F636-4061-8008-424671E5A26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A0325F37-BFCC-474E-BB22-C7C2ED1D36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E74E889C-363D-4523-8627-0B8C711B49E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:\MAKASSAR\SLIDE PRESENTASI\BGROUND\businessma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440" y="1589"/>
            <a:ext cx="9912879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1C7537F4-C1FD-46BB-8004-1CF7AFCB2FB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52F90FE2-BA50-40BE-AA98-3A7EC5003A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E05BC3C8-CE47-43A5-8FBD-B4B727F8D36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9E627236-AB9A-4965-B1EB-19ADB22C1F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MAKASSAR\SLIDE PRESENTASI\BGROUND\businessma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440" y="1589"/>
            <a:ext cx="9912879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AF306840-B08F-4F15-BF4B-72A8B5AA70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58F1DA90-1DE7-4C9F-8398-550694C92C7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5C0D3C61-9122-4A9D-8D1E-C0BEDAAB3B0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27976209-2299-4FDE-8583-19B3B55C59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BAA074F7-B7BA-4A17-B358-8B2E388E1A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2460002C-6889-4613-B9E4-7DE8C2F90A8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clip art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60002C-6889-4613-B9E4-7DE8C2F90A8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0A7708-4618-4916-BDE1-A2C33A8538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F3FA0F-7A32-4E45-BF09-FD8B64B96E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98EFE-DB88-4258-93C1-7927273C2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789A8E2E-92C3-4E3C-AD89-6FA3A4FF3E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FE71C-8DAA-4DD3-990B-711864083F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207DC-31B0-414F-BD23-9CFB23DBAC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795CBD-9D16-49AF-A267-E5355B324F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MAKASSAR\SLIDE PRESENTASI\BGROUND\businessman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440" y="1589"/>
            <a:ext cx="9912879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A2CD7-BFEB-4D11-A63A-52B54CDE04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F094D9-2C5A-4C80-A6A9-749BF64EF5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1E84B0-35C4-488C-830B-5BF4894DA2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A8B817-D0CF-4BD7-83D5-BF3F21A345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9487D-E3D9-4C1E-A291-46311319FA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AA6A15-CDCE-485E-B357-F1E55168F3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36BD32-4E9B-422D-A728-7AA877D34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98C6FCB0-9CA1-442B-9AD8-F15C193B22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1A2275-0EFF-451E-8FE5-FE5C4CC40C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19BFD9-9A0C-43B3-B422-D03BC9C926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7BDD6A-5A11-4587-A26E-B58AC0F832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C2C099-E622-45F3-8F78-951E8B79D8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82DBAE-39B7-4069-B35E-AF856285DC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A75AB9-4E0B-4918-9F0C-06F1677474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MAKASSAR\SLIDE PRESENTASI\BGROUND\businessman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440" y="1589"/>
            <a:ext cx="9912879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06734B-82D1-42A9-AEC4-ACC3D1BC19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110097-5646-456F-A02A-63B86877AC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A81D80-6CC1-4623-B562-32B3932166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B9DB3B-475E-414C-A9CB-BA2D1FAD7B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8AC6FC93-9887-4E9F-AA90-8F0EFCCEE9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48AF6-E979-4CAB-A047-3D2F3E02C6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C49D89-798F-44C1-B824-B9819271A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B0DE-B256-43D4-9C06-D3A7AA1D68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fld id="{64C288A2-D8D9-4EDC-A65D-AD373EB417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fld id="{F018A9D8-5878-4AC7-8269-708C786FDC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fld id="{14F7D62F-2B59-4DB8-B308-085EF714A4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fld id="{4A05E2F7-9AF2-46ED-A3CD-29BC6CE124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fld id="{F736274C-8F37-499B-BF40-E1AC9513F1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fld id="{FF472BE7-F57F-442B-8BA0-B70DB0972B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MAKASSAR\SLIDE PRESENTASI\BGROUND\businessman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440" y="1589"/>
            <a:ext cx="9912879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fld id="{72A478AE-FD02-4EEF-B840-FD39DAECB3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2F8A6ACC-9F7E-4D17-B53C-41BA313DE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fld id="{414F65CC-7F5F-4245-BBB2-26D7398E6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fld id="{F14625CF-54FE-4B54-A101-FE9CDD7E0A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fld id="{775F39A5-2984-48C1-9BFD-0638C870D3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fld id="{84146E01-11C6-4C06-B4F4-3C1939DBB4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fld id="{08829711-2938-4FC7-9BD8-036882ABD3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86FCDF-8EB6-4F48-80D5-979F204D59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D56E6A-C51B-4299-B3AD-DB5383BB6C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2F9ADA-6814-4E9D-A641-DCEE6A9B2B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F40B8-A652-4606-A9DF-B6429506A3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1752AB-B334-4922-B94C-F49D3FBCA8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69128111-F971-43AF-A2CD-3C59DF14B7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9B19E6-4905-4E30-A5C0-FB412E47AC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MAKASSAR\SLIDE PRESENTASI\BGROUND\businessman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440" y="1589"/>
            <a:ext cx="9912879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7A847-A38A-465E-A1AF-BD749D397D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5E8A2-E684-42A9-92D7-BFB1B2227D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E37745-8CFB-448F-8C9F-5176DB7746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F9627A-03EE-4749-BEC1-F5776DFB5B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D6E5C-CF9B-4A3D-BF93-C12B568E8E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14415-34FA-4E35-8246-73167A9EBB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MAKASSAR\SLIDE PRESENTASI\BGROUND\businessman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440" y="1589"/>
            <a:ext cx="9912879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71CD65-29B8-4097-ABA3-04E155D3DD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02364-D539-4170-B921-E30AA5A69B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23207-037A-4DD5-8B09-C5E541F430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BEF95A5A-6C83-450F-9041-D93E530B0E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E15F17-3713-4EDB-A086-DD91A30C2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B1E5B-C1B8-4A3D-A2B5-C6D3634E8B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MAKASSAR\SLIDE PRESENTASI\BGROUND\businessman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440" y="1589"/>
            <a:ext cx="9912879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EA01C5-5943-454C-BAC4-ED41DA0792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5E2A7E-AF0C-4E3D-9176-8C74D1D275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7BA15-9EAE-417C-8F08-4DF6B62643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B5BF31-1AB4-41BB-85A1-B55A546AE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196F0E-4093-4C25-863D-A4782E83D0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MAKASSAR\SLIDE PRESENTASI\BGROUND\businessman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440" y="1589"/>
            <a:ext cx="9912879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6F8C1BF2-3DF3-451F-A219-604A667C04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F:\MAKASSAR\SLIDE PRESENTASI\BGROUND\businessman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440" y="1589"/>
            <a:ext cx="9912879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fld id="{0034F4AE-1BDB-4326-A1C3-8FD7064A3760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8A2EBB-997B-428F-B6EA-7D44E6715D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53B2A573-0991-4B45-BB01-98689644D9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MAKASSAR\SLIDE PRESENTASI\BGROUND\businessman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440" y="1589"/>
            <a:ext cx="9912879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C21BD-DF30-4BBC-89FB-241D357E58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E7D044-A0DB-4E45-A6C3-471D32AD43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3EA378-F357-45DE-913B-30CA52509A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C14A32-E28D-46CC-A0A4-357228EAF3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161A3-29D0-4F80-BA6C-46632314B5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756F80-C80E-4D85-9F8E-B1EA6443D1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MAKASSAR\SLIDE PRESENTASI\BGROUND\businessman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440" y="1589"/>
            <a:ext cx="9912879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2EEADF-42B2-465B-A965-EB39821ED3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9DF238-A42A-4C13-BBB4-035400438F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94FE1-A286-45AD-AE5C-94F12843F2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A3758-2E0C-467C-AF72-93BA2C9543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348622B-A334-4F09-9DA0-E7EF46DB5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A879CF-FA33-4470-8113-2A4947A517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:\MAKASSAR\SLIDE PRESENTASI\BGROUND\businessman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440" y="1589"/>
            <a:ext cx="9912879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fld id="{D8DB8620-10ED-438D-A0E3-72B54471B5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16CCFE-B233-48CC-96DA-F39C17B733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:\MAKASSAR\SLIDE PRESENTASI\BGROUND\businessman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440" y="1589"/>
            <a:ext cx="9912879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cs typeface="Arial" charset="0"/>
              </a:defRPr>
            </a:lvl1pPr>
          </a:lstStyle>
          <a:p>
            <a:pPr>
              <a:defRPr/>
            </a:pPr>
            <a:fld id="{45511A2F-AAC2-4E96-B5B2-5F6775EB3F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465139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981200"/>
            <a:ext cx="41275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0EE914-4A00-4A2C-ABDB-1A6361A8ED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39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E06BAF-771A-4624-8BBC-1EFF4DD2D2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465139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981200"/>
            <a:ext cx="84201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2950" y="4114800"/>
            <a:ext cx="84201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3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D6ECFF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D6ECFF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6ECFF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C08ECE2B-71D1-4A6C-B7C1-DB9ADF7E18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A7CC6-296D-460D-9ED7-2361C11CAB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2E2DE-059B-4DED-90BE-4373A6FBE0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178D2-BD04-4AF0-889B-8ACF0D544C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607ACB-76CF-43C7-92AC-0442020E3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2CFD5530-7334-450E-8F43-6314E77109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243E7B-FC68-4B80-BA75-C3DB6A51A9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12DC3-70B1-4160-B8E1-0562740A7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011E3-D153-4AAF-A7D0-4E43EF1FB8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D8A75-B73B-4B5D-8F93-04E2B294FF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F9763-6F7D-4622-BE2D-F1DAC97303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B7F96-0DD7-4DFC-8314-4C165FCE05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8C59EF-761A-4EA6-9A9D-701A205C9D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CC54B-2467-43BD-9F03-0522EF66B6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39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252A2-CD92-4316-8B8D-D08F5539AB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182664-CDAF-41A1-923D-2B4053547B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0079792-CD55-448F-9423-3346AFCB90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MAKASSAR\SLIDE PRESENTASI\BGROUND\businessman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440" y="1589"/>
            <a:ext cx="9912879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AE23D-40C2-4AF0-90DE-44A7627D06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C7586-05B9-4FD1-9C90-35B8FD3677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7B7B8-F431-4EBA-BDE8-F5CCA98734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D213C4-D115-4676-8D8F-ED2C1BC40B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80485C-669F-474A-8D50-206699CEC7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MAKASSAR\SLIDE PRESENTASI\BGROUND\businessman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440" y="1589"/>
            <a:ext cx="9912879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4F7CD2-E182-421C-877A-ECA48F97C2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5085D-EE7F-41FE-81AF-3E40EED2ED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A993E1-8426-4F6B-AD40-CBEEC395E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68C91B-031B-45D7-A0BC-2C7872882A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3B1ECC-95F8-4BF3-BC90-7CCF91C5AC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5759879-6F04-43D4-84E0-3286AB6C17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7194B9-F727-4B9B-970A-77ED12371D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MAKASSAR\SLIDE PRESENTASI\BGROUND\businessman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440" y="1589"/>
            <a:ext cx="9912879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986139-666F-4B07-8590-C780A260CD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E0A2E4-6E03-4872-AA90-9ABF79A493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:\MAKASSAR\SLIDE PRESENTASI\BGROUND\businessman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440" y="1589"/>
            <a:ext cx="9912879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5D80A3-FE97-4C8D-A16A-568AE26333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CFEAF1-FD1A-47E3-B6AC-E10FA4BFCB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F:\MAKASSAR\SLIDE PRESENTASI\BGROUND\businessman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440" y="1589"/>
            <a:ext cx="9912879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99291-CC62-4E9D-A82F-209570C519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MAKASSAR\SLIDE PRESENTASI\BGROUND\businessman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440" y="1589"/>
            <a:ext cx="9912879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1CE56A-7770-4391-9A8B-36D38DF896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F1418D-3257-40C2-B24A-97D3D5AEFA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B6694-2395-4799-A32E-DF07AFD200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8C64E-F245-49A9-AC25-E2781DC7CB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8A4F22D-C8DD-410F-89E4-51633826D0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BB5B4-C2C2-4F2F-A71F-E50EF2E86E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9436F-895B-445F-9719-E32F52064F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5C2074-D971-46EC-8FDA-C047B918AF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6EA9B-1BBA-4551-8915-6F6B8C31FB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360F6-BA26-4894-B995-77CF4CEE5E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3F370F-D546-4339-BCE3-8B059A354D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F33C5F-AFFA-4B99-A1DC-61209E7760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MAKASSAR\SLIDE PRESENTASI\BGROUND\businessman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440" y="1589"/>
            <a:ext cx="9912879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06599-195E-47CF-AE82-087E0D9E2C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CE18B4-1D2C-4E89-BB4E-C20A17BA88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DA46AB-FA15-4FE4-85C8-64AEB604BA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8725BA4-BD3C-46D5-A49A-EE1C50E9D0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79676-0F7C-41D0-A542-136C42F794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6CF341-0D5D-4613-A110-A913FAD7F5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cs typeface="Arial" pitchFamily="34" charset="0"/>
              </a:defRPr>
            </a:lvl1pPr>
          </a:lstStyle>
          <a:p>
            <a:pPr>
              <a:defRPr/>
            </a:pPr>
            <a:fld id="{A5D663F4-435D-4056-9EA8-0F0E49FE06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3562" y="3307356"/>
            <a:ext cx="7710278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3562" y="4777380"/>
            <a:ext cx="7710278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1D1780-98F5-434B-8DC7-D4EC22EAF4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20C938-C1AA-4959-9634-408C613361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3308581"/>
            <a:ext cx="7710276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3563" y="4777381"/>
            <a:ext cx="7710276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A2DF88-048E-4D2D-83FA-ECC88E5C48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675725"/>
            <a:ext cx="7716670" cy="924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3563" y="1809750"/>
            <a:ext cx="3760550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1888" y="1809749"/>
            <a:ext cx="3758346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B44118-DEEE-4D06-AACB-50E640F763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968" y="1812927"/>
            <a:ext cx="341014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563" y="2389190"/>
            <a:ext cx="3760550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08072" y="1812927"/>
            <a:ext cx="34043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1887" y="2389190"/>
            <a:ext cx="3760548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2FEDC4-7524-48CE-8016-3001392EBB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16547-60D8-4992-9508-C9A993F438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37470A-3ECD-41BA-B68F-542A5EA332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CAF38DE-3F65-41AF-9062-E258D4B235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2" y="446088"/>
            <a:ext cx="2882371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3709" y="446088"/>
            <a:ext cx="4636525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2" y="1631950"/>
            <a:ext cx="2882371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C4FA2-C083-49B6-AB1C-0360880420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0"/>
          <p:cNvGrpSpPr>
            <a:grpSpLocks/>
          </p:cNvGrpSpPr>
          <p:nvPr/>
        </p:nvGrpSpPr>
        <p:grpSpPr bwMode="auto">
          <a:xfrm>
            <a:off x="5111221" y="993775"/>
            <a:ext cx="2001838" cy="1530350"/>
            <a:chOff x="4718762" y="993075"/>
            <a:chExt cx="1847138" cy="1530439"/>
          </a:xfrm>
        </p:grpSpPr>
        <p:sp>
          <p:nvSpPr>
            <p:cNvPr id="6" name="Oval 5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1387058"/>
            <a:ext cx="3771503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3" y="2500312"/>
            <a:ext cx="3771503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283200" y="1600200"/>
            <a:ext cx="371475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 rtlCol="0">
            <a:norm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5C2A6C-9D55-4D85-A45D-2DE955DE3E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3" y="1807361"/>
            <a:ext cx="7716670" cy="4051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D45038-F7F4-4D32-B66E-24E7E2A81E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4524" y="675723"/>
            <a:ext cx="1595709" cy="51853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3" y="675724"/>
            <a:ext cx="5923187" cy="51853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AB2104-A890-40D8-8317-5A0E99C39B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F4207BC-53AD-49F6-88F8-FB1FA38DF3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D8B06EB-2642-4668-B6F2-651C5D5A0E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39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252A2-CD92-4316-8B8D-D08F5539AB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1D1780-98F5-434B-8DC7-D4EC22EAF43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20C938-C1AA-4959-9634-408C613361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2DF88-048E-4D2D-83FA-ECC88E5C485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B3102EEB-27A7-48D9-98FE-1DFEF81D13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44118-DEEE-4D06-AACB-50E640F763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2FEDC4-7524-48CE-8016-3001392EBB6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16547-60D8-4992-9508-C9A993F4380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7470A-3ECD-41BA-B68F-542A5EA332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1C4FA2-C083-49B6-AB1C-0360880420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C2A6C-9D55-4D85-A45D-2DE955DE3E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45038-F7F4-4D32-B66E-24E7E2A81E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B2104-A890-40D8-8317-5A0E99C39B4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7801B8-0220-4972-9F0E-B022B279342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252A2-CD92-4316-8B8D-D08F5539AB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F91DB46-B381-4274-A7DD-D8B25FC284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EDCCAB-A991-486C-8C5D-E6309EB7E8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EDCCAB-A991-486C-8C5D-E6309EB7E8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EDCCAB-A991-486C-8C5D-E6309EB7E8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EDCCAB-A991-486C-8C5D-E6309EB7E8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EDCCAB-A991-486C-8C5D-E6309EB7E8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EDCCAB-A991-486C-8C5D-E6309EB7E8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EDCCAB-A991-486C-8C5D-E6309EB7E8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EDCCAB-A991-486C-8C5D-E6309EB7E8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EDCCAB-A991-486C-8C5D-E6309EB7E8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EDCCAB-A991-486C-8C5D-E6309EB7E8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D6123FB5-1A16-4DE7-9AC1-F4E0405AE8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EDCCAB-A991-486C-8C5D-E6309EB7E8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EDCCAB-A991-486C-8C5D-E6309EB7E8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EDCCAB-A991-486C-8C5D-E6309EB7E8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3562" y="3307356"/>
            <a:ext cx="7710278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3562" y="4777380"/>
            <a:ext cx="7710278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1D1780-98F5-434B-8DC7-D4EC22EAF4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20C938-C1AA-4959-9634-408C613361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3308581"/>
            <a:ext cx="7710276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3563" y="4777381"/>
            <a:ext cx="7710276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A2DF88-048E-4D2D-83FA-ECC88E5C48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675725"/>
            <a:ext cx="7716670" cy="924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3563" y="1809750"/>
            <a:ext cx="3760550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1888" y="1809749"/>
            <a:ext cx="3758346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B44118-DEEE-4D06-AACB-50E640F763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968" y="1812927"/>
            <a:ext cx="341014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563" y="2389190"/>
            <a:ext cx="3760550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08072" y="1812927"/>
            <a:ext cx="34043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1887" y="2389190"/>
            <a:ext cx="3760548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2FEDC4-7524-48CE-8016-3001392EBB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16547-60D8-4992-9508-C9A993F438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37470A-3ECD-41BA-B68F-542A5EA332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3F142-4737-499D-A58E-E83EE8BB27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2" y="446088"/>
            <a:ext cx="2882371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3709" y="446088"/>
            <a:ext cx="4636525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2" y="1631950"/>
            <a:ext cx="2882371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C4FA2-C083-49B6-AB1C-0360880420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0"/>
          <p:cNvGrpSpPr>
            <a:grpSpLocks/>
          </p:cNvGrpSpPr>
          <p:nvPr/>
        </p:nvGrpSpPr>
        <p:grpSpPr bwMode="auto">
          <a:xfrm>
            <a:off x="5111221" y="993775"/>
            <a:ext cx="2001838" cy="1530350"/>
            <a:chOff x="4718762" y="993075"/>
            <a:chExt cx="1847138" cy="1530439"/>
          </a:xfrm>
        </p:grpSpPr>
        <p:sp>
          <p:nvSpPr>
            <p:cNvPr id="6" name="Oval 5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1387058"/>
            <a:ext cx="3771503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3" y="2500312"/>
            <a:ext cx="3771503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283200" y="1600200"/>
            <a:ext cx="371475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 rtlCol="0">
            <a:norm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5C2A6C-9D55-4D85-A45D-2DE955DE3E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3" y="1807361"/>
            <a:ext cx="7716670" cy="4051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D45038-F7F4-4D32-B66E-24E7E2A81E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4524" y="675723"/>
            <a:ext cx="1595709" cy="51853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3" y="675724"/>
            <a:ext cx="5923187" cy="51853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AB2104-A890-40D8-8317-5A0E99C39B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381000"/>
            <a:ext cx="866775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295400"/>
            <a:ext cx="41275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295400"/>
            <a:ext cx="41275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695700"/>
            <a:ext cx="41275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D159A4-5689-4010-B4A0-111691911F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39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252A2-CD92-4316-8B8D-D08F5539AB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2F7801B8-0220-4972-9F0E-B022B279342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3562" y="3307356"/>
            <a:ext cx="7710278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3562" y="4777380"/>
            <a:ext cx="7710278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04313D-2153-4219-B2C8-B42DA489E1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188A87-C6E1-46A3-9559-2F5ADA25DB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3308581"/>
            <a:ext cx="7710276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3563" y="4777381"/>
            <a:ext cx="7710276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16F331-0A7E-4AA1-AB2B-EC021EE49A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607ACB-76CF-43C7-92AC-0442020E3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6C32B8-D424-482F-9B17-FDEA3A2AEA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675725"/>
            <a:ext cx="7716670" cy="924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3563" y="1809750"/>
            <a:ext cx="3760550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1888" y="1809749"/>
            <a:ext cx="3758346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E74D7-004B-467A-9771-144A803A4A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968" y="1812927"/>
            <a:ext cx="341014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563" y="2389190"/>
            <a:ext cx="3760550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08072" y="1812927"/>
            <a:ext cx="34043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1887" y="2389190"/>
            <a:ext cx="3760548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A34C18-7224-4F2D-B609-2F862A65FD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90C44-1B07-4872-B232-88633ED0A2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DFD1F0-4951-40E3-B5F1-29CF003145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2" y="446088"/>
            <a:ext cx="2882371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3709" y="446088"/>
            <a:ext cx="4636525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2" y="1631950"/>
            <a:ext cx="2882371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12365-C36E-476C-8FD5-EDF9B589F7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0"/>
          <p:cNvGrpSpPr>
            <a:grpSpLocks/>
          </p:cNvGrpSpPr>
          <p:nvPr/>
        </p:nvGrpSpPr>
        <p:grpSpPr bwMode="auto">
          <a:xfrm>
            <a:off x="5111221" y="993775"/>
            <a:ext cx="2001838" cy="1530350"/>
            <a:chOff x="4718762" y="993075"/>
            <a:chExt cx="1847138" cy="1530439"/>
          </a:xfrm>
        </p:grpSpPr>
        <p:sp>
          <p:nvSpPr>
            <p:cNvPr id="6" name="Oval 5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1387058"/>
            <a:ext cx="3771503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3" y="2500312"/>
            <a:ext cx="3771503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283200" y="1600200"/>
            <a:ext cx="371475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 rtlCol="0">
            <a:norm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0772B1-1A4E-4DD2-A47F-19C9E880BC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3" y="1807361"/>
            <a:ext cx="7716670" cy="4051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7393AA-699E-4087-8D94-ECBD304A26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4524" y="675723"/>
            <a:ext cx="1595709" cy="51853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3" y="675724"/>
            <a:ext cx="5923187" cy="51853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D016D-8D01-4F4C-8345-A968E72550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381000"/>
            <a:ext cx="866775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295400"/>
            <a:ext cx="41275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295400"/>
            <a:ext cx="41275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695700"/>
            <a:ext cx="41275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0B41A8-FA4C-4DF2-9D7F-2AB2AFFCCE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39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1163B3-683E-428F-A792-32F5AA23C5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1E0777-EDC6-4CF7-8F81-5E916A4BE7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E682E874-8EEF-4759-B509-4569119F02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F81AFE91-3D5E-4FB6-9F82-CDF97A952E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D7A81B1C-8126-4C37-AFD0-177BA419B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F1F80169-D671-4BD6-BEB0-2997D4D758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F5379554-9579-4401-AF3A-EA15F4CC9D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726A5E86-BB63-4AC3-BA29-5CE8E7471A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2F0E21ED-0B73-4DCE-AF62-A64CDD4E01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79D2F2E-58C5-46F0-A4E4-B5E4708F87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BF296636-B1F7-445D-AA1F-B57338FCCE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F530CB4F-24D6-420C-8A44-F140AD9F08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086CE4-4C39-4875-9DFA-28559DDD72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B79CF3D-E678-4460-9290-2FB52C9C97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FE58DAD4-C3DD-411F-94FB-FB7F999564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E3B0F37-DB01-42B9-8F56-0C34EA1E53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F34C80CA-39DE-4B69-8EBB-CF99AAB866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7F17A0B9-FDF1-4EA3-ADAF-33FD225F7C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6452C39-43E9-433F-905B-0EDE5C25D4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clip art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B2F098FE-C91A-4E93-8E67-8C1F4F5FED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0A81BBC-F96C-45B7-A1CA-18B6C822DA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082F7F0A-3291-4B43-8BDD-167C87AED7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252087AD-1CC4-4DEE-8DB4-B7EFD2FB3B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E8C0D-2D1B-45C2-AE58-D99ACF1E3E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F63DDE5D-B46F-4205-BB97-2F068EDB0E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9B1B8FB7-84A7-4CF1-8E11-A86E79EE20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55348E05-E90E-428B-ACE4-DBE1236C50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1EE015F0-64EE-4F10-922A-0E394E80BF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DD987E74-F840-4A81-B4A2-6D4AC8DFC4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36ABFCFF-3FAF-4A71-98D1-8344EBE3BD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5A364D15-DF0C-4B03-9525-03B2C92521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F34DF4D3-0118-4162-A638-A78E39FFF2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B4A52988-0BF3-4146-9612-3C3B5F55C2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AA3C7615-7EFB-4403-850A-AA27203248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328FD6-09D7-46BA-BB26-9E869D1103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0A9BC1B0-051F-4947-AD77-BEF100C1E6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F9E25A52-FEEC-49B7-8DC2-31325FCE07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130BC3F8-9F84-424C-8AA3-F19D547F4A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4FC2886A-4EDC-4077-8DBE-303D481DAD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B8D5A2E3-C57A-4C2F-8D2D-FFF7F7F4E2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452426C6-58C1-4314-9423-EB6C2F5993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F26CD424-0673-4FE4-802B-C5C0831AC0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A7E2F497-A337-4A0D-9E11-A17D35A10E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9E627236-AB9A-4965-B1EB-19ADB22C1F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789A8E2E-92C3-4E3C-AD89-6FA3A4FF3E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7690B-7B69-4BE0-8E9A-42F954C145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98C6FCB0-9CA1-442B-9AD8-F15C193B22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8AC6FC93-9887-4E9F-AA90-8F0EFCCEE9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2F8A6ACC-9F7E-4D17-B53C-41BA313DE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69128111-F971-43AF-A2CD-3C59DF14B7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BEF95A5A-6C83-450F-9041-D93E530B0E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BD1D1780-98F5-434B-8DC7-D4EC22EAF43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8620C938-C1AA-4959-9634-408C613361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51A2DF88-048E-4D2D-83FA-ECC88E5C485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:\MAKASSAR\SLIDE PRESENTASI\BGROUND\businessma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440" y="1589"/>
            <a:ext cx="9912879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23B44118-DEEE-4D06-AACB-50E640F763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982FEDC4-7524-48CE-8016-3001392EBB6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DEEAD0-4AF4-4F70-A403-AD21A0571B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03A16547-60D8-4992-9508-C9A993F4380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MAKASSAR\SLIDE PRESENTASI\BGROUND\businessma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440" y="1589"/>
            <a:ext cx="9912879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E237470A-3ECD-41BA-B68F-542A5EA332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B61C4FA2-C083-49B6-AB1C-0360880420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7F5C2A6C-9D55-4D85-A45D-2DE955DE3E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D5D45038-F7F4-4D32-B66E-24E7E2A81E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40AB2104-A890-40D8-8317-5A0E99C39B4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2F7801B8-0220-4972-9F0E-B022B279342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clip art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7801B8-0220-4972-9F0E-B022B279342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5900308-FD29-4ABF-9EF9-FABA466D98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3562" y="3307356"/>
            <a:ext cx="7710278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3562" y="4777380"/>
            <a:ext cx="7710278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F3143-CF02-476B-AA73-62ADD4198F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882084-C7AB-4B7C-9C4B-E4064E78E5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99ABC-E6D7-4559-ACCA-5A4C72E3DF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3308581"/>
            <a:ext cx="7710276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3563" y="4777381"/>
            <a:ext cx="7710276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25857B-69FC-4AF8-8D23-53EFF6C209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675725"/>
            <a:ext cx="7716670" cy="924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3563" y="1809750"/>
            <a:ext cx="3760550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1888" y="1809749"/>
            <a:ext cx="3758346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C7384-CAC0-4B7B-939A-E91FE27EB7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968" y="1812927"/>
            <a:ext cx="341014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563" y="2389190"/>
            <a:ext cx="3760550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08072" y="1812927"/>
            <a:ext cx="34043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1887" y="2389190"/>
            <a:ext cx="3760548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6A17F0-6E37-454C-B3D2-4861D1233C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FCC91-5456-418F-8B03-CB6382D636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C5EDA-C1B5-46F6-8AE9-3799FE973F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2" y="446088"/>
            <a:ext cx="2882371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3709" y="446088"/>
            <a:ext cx="4636525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2" y="1631950"/>
            <a:ext cx="2882371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E7822-2E0F-4D69-A294-42352E4E07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0"/>
          <p:cNvGrpSpPr>
            <a:grpSpLocks/>
          </p:cNvGrpSpPr>
          <p:nvPr/>
        </p:nvGrpSpPr>
        <p:grpSpPr bwMode="auto">
          <a:xfrm>
            <a:off x="5111221" y="993775"/>
            <a:ext cx="2001838" cy="1530350"/>
            <a:chOff x="4718762" y="993075"/>
            <a:chExt cx="1847138" cy="1530439"/>
          </a:xfrm>
        </p:grpSpPr>
        <p:sp>
          <p:nvSpPr>
            <p:cNvPr id="6" name="Oval 5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1387058"/>
            <a:ext cx="3771503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3" y="2500312"/>
            <a:ext cx="3771503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283200" y="1600200"/>
            <a:ext cx="371475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 rtlCol="0">
            <a:norm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45B817-2E98-4C5E-B44E-3E5B555EA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3" y="1807361"/>
            <a:ext cx="7716670" cy="4051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2AD416-FCEF-4F63-B4A5-65461E56CF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4524" y="675723"/>
            <a:ext cx="1595709" cy="51853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3" y="675724"/>
            <a:ext cx="5923187" cy="51853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6930DB-1E96-4FB8-9DE7-C2EEE71FE2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132222-5395-41F0-A2A9-B2858010E2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DD98051-0FEF-459A-B218-41A7CBA8AF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A901BEA0-D2AD-4C0A-B9E0-565D929BEC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39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BFB2D4-91D8-4D93-B936-8AB463099E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76C7D50-DEBE-4E80-B2A4-A6C26E4F35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2308A48-86DF-4B3C-A7C2-19EC52CB26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D8C825A-5CAB-49E4-9FD3-10812ED5DB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E071409-DEB4-405A-85F9-9190C4ADF3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AA64C338-1A65-4317-A5AB-3E007952BF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25470B7-425B-45AF-9B65-C67C52A8A8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983F3208-279B-41F6-9730-EDCE4DBCF0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87ACE6-26C6-469E-9471-ADE5022551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F9516FF8-11C2-43D4-92B3-5D466B0628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92BD917-2706-4F9B-B563-893242B3C5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3B4D718-2314-4FAE-ADBB-4F53B0FA80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7D4E375A-C8F1-4A51-8596-B52460CA73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65DE254-1754-4326-B6B6-FEDA5BACCA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BA392AD-6105-4361-9A3D-0D4C5E9823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158AD33-80E3-4BE8-907D-2FC3E9C41E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D5B7D3D-ECE1-4E91-85B9-A70594A921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clip art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5EA32377-F248-4CE8-A00D-7399C07AF0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F928D5F-0856-4DD8-94F0-1559DFBC6E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607ACB-76CF-43C7-92AC-0442020E3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126427-067A-4DB0-8707-6CDA427923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3562" y="3307356"/>
            <a:ext cx="7710278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3562" y="4777380"/>
            <a:ext cx="7710278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C953DF-3FD6-4608-AC9E-76BA7938B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7B592-9630-442D-9365-1C165FD4EF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3308581"/>
            <a:ext cx="7710276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3563" y="4777381"/>
            <a:ext cx="7710276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C6E777-A656-4CBB-8F3D-D0A6743A6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675725"/>
            <a:ext cx="7716670" cy="924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3563" y="1809750"/>
            <a:ext cx="3760550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1888" y="1809749"/>
            <a:ext cx="3758346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D3CA14-CF1E-4F7C-B678-94F89F7D4F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968" y="1812927"/>
            <a:ext cx="341014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563" y="2389190"/>
            <a:ext cx="3760550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08072" y="1812927"/>
            <a:ext cx="34043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1887" y="2389190"/>
            <a:ext cx="3760548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686024-C42E-44DD-9297-C9E13E77A6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7987E4-9C89-4015-9618-894B7EAC08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CCEF35-0B0F-4DE9-A554-257E3CAC5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2" y="446088"/>
            <a:ext cx="2882371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3709" y="446088"/>
            <a:ext cx="4636525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2" y="1631950"/>
            <a:ext cx="2882371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F698F8-9D10-4FA7-9A45-D845DF771C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0"/>
          <p:cNvGrpSpPr>
            <a:grpSpLocks/>
          </p:cNvGrpSpPr>
          <p:nvPr/>
        </p:nvGrpSpPr>
        <p:grpSpPr bwMode="auto">
          <a:xfrm>
            <a:off x="5111221" y="993775"/>
            <a:ext cx="2001838" cy="1530350"/>
            <a:chOff x="4718762" y="993075"/>
            <a:chExt cx="1847138" cy="1530439"/>
          </a:xfrm>
        </p:grpSpPr>
        <p:sp>
          <p:nvSpPr>
            <p:cNvPr id="6" name="Oval 5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1387058"/>
            <a:ext cx="3771503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3" y="2500312"/>
            <a:ext cx="3771503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283200" y="1600200"/>
            <a:ext cx="371475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 rtlCol="0">
            <a:norm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95C562-84D7-40AD-9182-9221D99F6A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3" y="1807361"/>
            <a:ext cx="7716670" cy="4051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1EEDAB-5005-4474-B870-7C0FBED1E6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178308" y="146304"/>
            <a:ext cx="9549384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02920" y="381001"/>
            <a:ext cx="8915400" cy="2209800"/>
          </a:xfrm>
        </p:spPr>
        <p:txBody>
          <a:bodyPr lIns="45720" rIns="228600"/>
          <a:lstStyle>
            <a:lvl1pPr marL="0" algn="r">
              <a:defRPr sz="480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11400" y="2819400"/>
            <a:ext cx="7106920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>
          <a:xfrm>
            <a:off x="6026150" y="6508750"/>
            <a:ext cx="3252127" cy="274638"/>
          </a:xfrm>
        </p:spPr>
        <p:txBody>
          <a:bodyPr vert="horz" rtlCol="0"/>
          <a:lstStyle>
            <a:lvl1pP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9359106" y="6508750"/>
            <a:ext cx="502179" cy="274638"/>
          </a:xfrm>
        </p:spPr>
        <p:txBody>
          <a:bodyPr vert="horz" rtlCol="0"/>
          <a:lstStyle>
            <a:lvl1pPr>
              <a:defRPr>
                <a:solidFill>
                  <a:srgbClr val="EAEBDE">
                    <a:shade val="90000"/>
                  </a:srgbClr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7BF04AB8-3633-4984-8769-F4BD751102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733550" y="6508750"/>
            <a:ext cx="4232408" cy="274638"/>
          </a:xfrm>
        </p:spPr>
        <p:txBody>
          <a:bodyPr vert="horz" rtlCol="0"/>
          <a:lstStyle>
            <a:lvl1pP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4524" y="675723"/>
            <a:ext cx="1595709" cy="51853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3" y="675724"/>
            <a:ext cx="5923187" cy="51853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5151B1-8D1C-432D-B54A-D6C31BA4EA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381000"/>
            <a:ext cx="866775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295400"/>
            <a:ext cx="41275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295400"/>
            <a:ext cx="41275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695700"/>
            <a:ext cx="41275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A7050A-1D04-4B71-BD0B-8DD13EBB76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39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AEE04-C908-4E70-96AE-498F328E37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F7E942C6-B52E-4B30-9430-BAC4ED9F28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53B2A573-0991-4B45-BB01-98689644D9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348622B-A334-4F09-9DA0-E7EF46DB5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2CFD5530-7334-450E-8F43-6314E77109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0079792-CD55-448F-9423-3346AFCB90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5759879-6F04-43D4-84E0-3286AB6C17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8A4F22D-C8DD-410F-89E4-51633826D0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8043" y="1423989"/>
            <a:ext cx="8667750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F3157E82-FC14-43C3-BB45-51B7AF63A2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8725BA4-BD3C-46D5-A49A-EE1C50E9D0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CAF38DE-3F65-41AF-9062-E258D4B235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B3102EEB-27A7-48D9-98FE-1DFEF81D13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F91DB46-B381-4274-A7DD-D8B25FC284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D6123FB5-1A16-4DE7-9AC1-F4E0405AE8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69128111-F971-43AF-A2CD-3C59DF14B7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3562" y="3307356"/>
            <a:ext cx="7710278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3562" y="4777380"/>
            <a:ext cx="7710278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49BF46-6BDE-44EA-A931-D297218EFE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FD0D64-9999-4FD6-B046-95BF94E1E7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3308581"/>
            <a:ext cx="7710276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3563" y="4777381"/>
            <a:ext cx="7710276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F756E5-53BF-46A4-BDB3-88EF2AB1C1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675725"/>
            <a:ext cx="7716670" cy="924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3563" y="1809750"/>
            <a:ext cx="3760550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1888" y="1809749"/>
            <a:ext cx="3758346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C34B33-EDA9-43F9-941F-FBE06E07A9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83469" y="3267076"/>
            <a:ext cx="8024548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74" y="498230"/>
            <a:ext cx="84201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3287713"/>
            <a:ext cx="8420100" cy="1509712"/>
          </a:xfrm>
        </p:spPr>
        <p:txBody>
          <a:bodyPr rIns="128016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6026150" y="6513514"/>
            <a:ext cx="3252127" cy="274637"/>
          </a:xfrm>
        </p:spPr>
        <p:txBody>
          <a:bodyPr vert="horz" rtlCol="0"/>
          <a:lstStyle>
            <a:lvl1pP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9359106" y="6513514"/>
            <a:ext cx="502179" cy="274637"/>
          </a:xfrm>
        </p:spPr>
        <p:txBody>
          <a:bodyPr vert="horz" rtlCol="0"/>
          <a:lstStyle>
            <a:lvl1pPr>
              <a:defRPr>
                <a:solidFill>
                  <a:srgbClr val="EAEBDE">
                    <a:shade val="90000"/>
                  </a:srgbClr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5B944335-BFED-447A-ADBA-5B4DDDC2D5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733550" y="6513514"/>
            <a:ext cx="4232408" cy="274637"/>
          </a:xfrm>
        </p:spPr>
        <p:txBody>
          <a:bodyPr vert="horz" rtlCol="0"/>
          <a:lstStyle>
            <a:lvl1pP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968" y="1812927"/>
            <a:ext cx="341014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563" y="2389190"/>
            <a:ext cx="3760550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08072" y="1812927"/>
            <a:ext cx="34043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1887" y="2389190"/>
            <a:ext cx="3760548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B894B-D6BE-49C9-AC4E-E5F9CE2365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3150D-5C25-4024-91A9-E16899C93F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5DCB9D-29FF-4BB0-8273-81AAFBC045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2" y="446088"/>
            <a:ext cx="2882371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3709" y="446088"/>
            <a:ext cx="4636525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2" y="1631950"/>
            <a:ext cx="2882371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8EE4EF-812B-4A56-9244-B76B2D4079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0"/>
          <p:cNvGrpSpPr>
            <a:grpSpLocks/>
          </p:cNvGrpSpPr>
          <p:nvPr/>
        </p:nvGrpSpPr>
        <p:grpSpPr bwMode="auto">
          <a:xfrm>
            <a:off x="5111221" y="993775"/>
            <a:ext cx="2001838" cy="1530350"/>
            <a:chOff x="4718762" y="993075"/>
            <a:chExt cx="1847138" cy="1530439"/>
          </a:xfrm>
        </p:grpSpPr>
        <p:sp>
          <p:nvSpPr>
            <p:cNvPr id="6" name="Oval 5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1387058"/>
            <a:ext cx="3771503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3" y="2500312"/>
            <a:ext cx="3771503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283200" y="1600200"/>
            <a:ext cx="371475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 rtlCol="0">
            <a:norm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F9F545-D152-46EF-BDEF-2AA2A77299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3" y="1807361"/>
            <a:ext cx="7716670" cy="4051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59FC4F-7DAE-4AC7-99A2-6332DE85DB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4524" y="675723"/>
            <a:ext cx="1595709" cy="51853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3" y="675724"/>
            <a:ext cx="5923187" cy="51853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3771B4-AFAD-4AC8-B6BF-6C5E39096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381000"/>
            <a:ext cx="866775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295400"/>
            <a:ext cx="41275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295400"/>
            <a:ext cx="41275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695700"/>
            <a:ext cx="41275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B33510-A4E5-4ACD-8EAC-A46C020A56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39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A7FB89-D93B-44A9-B639-2849731180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701308A3-A5B5-4751-93CC-238C6AB3F5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8043" y="1423989"/>
            <a:ext cx="8667750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45920"/>
            <a:ext cx="437515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45920"/>
            <a:ext cx="437515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60827" y="6515100"/>
            <a:ext cx="503898" cy="273050"/>
          </a:xfrm>
        </p:spPr>
        <p:txBody>
          <a:bodyPr/>
          <a:lstStyle>
            <a:lvl1pP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6C0A96CF-B9B2-4955-8BCC-713B0C153D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A7CC6-296D-460D-9ED7-2361C11CAB0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9582997"/>
      </p:ext>
    </p:extLst>
  </p:cSld>
  <p:clrMapOvr>
    <a:masterClrMapping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2E2DE-059B-4DED-90BE-4373A6FBE0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62030792"/>
      </p:ext>
    </p:extLst>
  </p:cSld>
  <p:clrMapOvr>
    <a:masterClrMapping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178D2-BD04-4AF0-889B-8ACF0D544C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4172087"/>
      </p:ext>
    </p:extLst>
  </p:cSld>
  <p:clrMapOvr>
    <a:masterClrMapping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243E7B-FC68-4B80-BA75-C3DB6A51A9A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2880590"/>
      </p:ext>
    </p:extLst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12DC3-70B1-4160-B8E1-0562740A76A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8621622"/>
      </p:ext>
    </p:extLst>
  </p:cSld>
  <p:clrMapOvr>
    <a:masterClrMapping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011E3-D153-4AAF-A7D0-4E43EF1FB87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0937156"/>
      </p:ext>
    </p:extLst>
  </p:cSld>
  <p:clrMapOvr>
    <a:masterClrMapping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D8A75-B73B-4B5D-8F93-04E2B294FFA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2725735"/>
      </p:ext>
    </p:extLst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F9763-6F7D-4622-BE2D-F1DAC97303F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0034059"/>
      </p:ext>
    </p:extLst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B7F96-0DD7-4DFC-8314-4C165FCE050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25513939"/>
      </p:ext>
    </p:extLst>
  </p:cSld>
  <p:clrMapOvr>
    <a:masterClrMapping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8C59EF-761A-4EA6-9A9D-701A205C9D3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231069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69000" y="2165351"/>
            <a:ext cx="4060428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00651" y="2165351"/>
            <a:ext cx="4062148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51948"/>
            <a:ext cx="89154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032111" y="1535113"/>
            <a:ext cx="4378590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95300" y="2362201"/>
            <a:ext cx="4376870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362201"/>
            <a:ext cx="4378590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360827" y="6515100"/>
            <a:ext cx="503898" cy="273050"/>
          </a:xfrm>
        </p:spPr>
        <p:txBody>
          <a:bodyPr/>
          <a:lstStyle>
            <a:lvl1pP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A9457E0B-1308-4109-AC81-707333A43A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CC54B-2467-43BD-9F03-0522EF66B6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5782174"/>
      </p:ext>
    </p:extLst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39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252A2-CD92-4316-8B8D-D08F5539ABD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109228"/>
      </p:ext>
    </p:extLst>
  </p:cSld>
  <p:clrMapOvr>
    <a:masterClrMapping/>
  </p:clrMapOvr>
  <p:transition/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A7CC6-296D-460D-9ED7-2361C11CAB0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69004642"/>
      </p:ext>
    </p:extLst>
  </p:cSld>
  <p:clrMapOvr>
    <a:masterClrMapping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2E2DE-059B-4DED-90BE-4373A6FBE0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6745500"/>
      </p:ext>
    </p:extLst>
  </p:cSld>
  <p:clrMapOvr>
    <a:masterClrMapping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178D2-BD04-4AF0-889B-8ACF0D544C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7077732"/>
      </p:ext>
    </p:extLst>
  </p:cSld>
  <p:clrMapOvr>
    <a:masterClrMapping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243E7B-FC68-4B80-BA75-C3DB6A51A9A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1828193"/>
      </p:ext>
    </p:extLst>
  </p:cSld>
  <p:clrMapOvr>
    <a:masterClrMapping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12DC3-70B1-4160-B8E1-0562740A76A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1453807"/>
      </p:ext>
    </p:extLst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011E3-D153-4AAF-A7D0-4E43EF1FB87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651119"/>
      </p:ext>
    </p:extLst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D8A75-B73B-4B5D-8F93-04E2B294FFA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6682604"/>
      </p:ext>
    </p:extLst>
  </p:cSld>
  <p:clrMapOvr>
    <a:masterClrMapping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F9763-6F7D-4622-BE2D-F1DAC97303F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415369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8043" y="1423989"/>
            <a:ext cx="8667750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53218"/>
            <a:ext cx="8915400" cy="1143000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B159ACF8-D830-4669-A4ED-151C9C327E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B7F96-0DD7-4DFC-8314-4C165FCE050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9117110"/>
      </p:ext>
    </p:extLst>
  </p:cSld>
  <p:clrMapOvr>
    <a:masterClrMapping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8C59EF-761A-4EA6-9A9D-701A205C9D3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35869547"/>
      </p:ext>
    </p:extLst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CC54B-2467-43BD-9F03-0522EF66B6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6335685"/>
      </p:ext>
    </p:extLst>
  </p:cSld>
  <p:clrMapOvr>
    <a:masterClrMapping/>
  </p:clrMapOvr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D8B06EB-2642-4668-B6F2-651C5D5A0EF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53522327"/>
      </p:ext>
    </p:extLst>
  </p:cSld>
  <p:clrMapOvr>
    <a:masterClrMapping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39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252A2-CD92-4316-8B8D-D08F5539ABD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3701066"/>
      </p:ext>
    </p:extLst>
  </p:cSld>
  <p:clrMapOvr>
    <a:masterClrMapping/>
  </p:clrMapOvr>
  <p:transition/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F4207BC-53AD-49F6-88F8-FB1FA38DF3A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8255402"/>
      </p:ext>
    </p:extLst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A7CC6-296D-460D-9ED7-2361C11CAB0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6321960"/>
      </p:ext>
    </p:extLst>
  </p:cSld>
  <p:clrMapOvr>
    <a:masterClrMapping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2E2DE-059B-4DED-90BE-4373A6FBE0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6289009"/>
      </p:ext>
    </p:extLst>
  </p:cSld>
  <p:clrMapOvr>
    <a:masterClrMapping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178D2-BD04-4AF0-889B-8ACF0D544C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704121"/>
      </p:ext>
    </p:extLst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243E7B-FC68-4B80-BA75-C3DB6A51A9A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63543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D814F785-E07C-43D7-B2BB-122D4E5F62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12DC3-70B1-4160-B8E1-0562740A76A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4864287"/>
      </p:ext>
    </p:extLst>
  </p:cSld>
  <p:clrMapOvr>
    <a:masterClrMapping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011E3-D153-4AAF-A7D0-4E43EF1FB87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863193"/>
      </p:ext>
    </p:extLst>
  </p:cSld>
  <p:clrMapOvr>
    <a:masterClrMapping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D8A75-B73B-4B5D-8F93-04E2B294FFA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039705"/>
      </p:ext>
    </p:extLst>
  </p:cSld>
  <p:clrMapOvr>
    <a:masterClrMapping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F9763-6F7D-4622-BE2D-F1DAC97303F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93853251"/>
      </p:ext>
    </p:extLst>
  </p:cSld>
  <p:clrMapOvr>
    <a:masterClrMapping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B7F96-0DD7-4DFC-8314-4C165FCE050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78227069"/>
      </p:ext>
    </p:extLst>
  </p:cSld>
  <p:clrMapOvr>
    <a:masterClrMapping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8C59EF-761A-4EA6-9A9D-701A205C9D3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3159887"/>
      </p:ext>
    </p:extLst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CC54B-2467-43BD-9F03-0522EF66B6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6764720"/>
      </p:ext>
    </p:extLst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D8B06EB-2642-4668-B6F2-651C5D5A0EF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2047447"/>
      </p:ext>
    </p:extLst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39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252A2-CD92-4316-8B8D-D08F5539ABD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58811924"/>
      </p:ext>
    </p:extLst>
  </p:cSld>
  <p:clrMapOvr>
    <a:masterClrMapping/>
  </p:clrMapOvr>
  <p:transition/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A7CC6-296D-460D-9ED7-2361C11CAB0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257227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79256" y="1057276"/>
            <a:ext cx="4060429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6731" y="304800"/>
            <a:ext cx="4259580" cy="762000"/>
          </a:xfrm>
        </p:spPr>
        <p:txBody>
          <a:bodyPr/>
          <a:lstStyle>
            <a:lvl1pPr marL="0" algn="r">
              <a:buNone/>
              <a:defRPr sz="20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76731" y="1107560"/>
            <a:ext cx="425958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47650" y="2209800"/>
            <a:ext cx="9388661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8"/>
          <p:cNvSpPr>
            <a:spLocks noGrp="1"/>
          </p:cNvSpPr>
          <p:nvPr>
            <p:ph type="dt" sz="half" idx="10"/>
          </p:nvPr>
        </p:nvSpPr>
        <p:spPr>
          <a:xfrm>
            <a:off x="6026150" y="6513514"/>
            <a:ext cx="3252127" cy="274637"/>
          </a:xfrm>
        </p:spPr>
        <p:txBody>
          <a:bodyPr vert="horz" rtlCol="0"/>
          <a:lstStyle>
            <a:lvl1pP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9359106" y="6513514"/>
            <a:ext cx="502179" cy="274637"/>
          </a:xfrm>
        </p:spPr>
        <p:txBody>
          <a:bodyPr vert="horz" rtlCol="0"/>
          <a:lstStyle>
            <a:lvl1pPr>
              <a:defRPr>
                <a:solidFill>
                  <a:srgbClr val="EAEBDE">
                    <a:shade val="90000"/>
                  </a:srgbClr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322B3E3F-28EF-429A-8E19-88BBBB6D4A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733550" y="6513514"/>
            <a:ext cx="4232408" cy="274637"/>
          </a:xfrm>
        </p:spPr>
        <p:txBody>
          <a:bodyPr vert="horz" rtlCol="0"/>
          <a:lstStyle>
            <a:lvl1pP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2E2DE-059B-4DED-90BE-4373A6FBE0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4433982"/>
      </p:ext>
    </p:extLst>
  </p:cSld>
  <p:clrMapOvr>
    <a:masterClrMapping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178D2-BD04-4AF0-889B-8ACF0D544C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5388500"/>
      </p:ext>
    </p:extLst>
  </p:cSld>
  <p:clrMapOvr>
    <a:masterClrMapping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243E7B-FC68-4B80-BA75-C3DB6A51A9A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3226117"/>
      </p:ext>
    </p:extLst>
  </p:cSld>
  <p:clrMapOvr>
    <a:masterClrMapping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12DC3-70B1-4160-B8E1-0562740A76A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2631493"/>
      </p:ext>
    </p:extLst>
  </p:cSld>
  <p:clrMapOvr>
    <a:masterClrMapping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011E3-D153-4AAF-A7D0-4E43EF1FB87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6706551"/>
      </p:ext>
    </p:extLst>
  </p:cSld>
  <p:clrMapOvr>
    <a:masterClrMapping/>
  </p:clrMapOvr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D8A75-B73B-4B5D-8F93-04E2B294FFA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6204013"/>
      </p:ext>
    </p:extLst>
  </p:cSld>
  <p:clrMapOvr>
    <a:masterClrMapping/>
  </p:clrMapOvr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F9763-6F7D-4622-BE2D-F1DAC97303F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0196404"/>
      </p:ext>
    </p:extLst>
  </p:cSld>
  <p:clrMapOvr>
    <a:masterClrMapping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B7F96-0DD7-4DFC-8314-4C165FCE050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2811641"/>
      </p:ext>
    </p:extLst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8C59EF-761A-4EA6-9A9D-701A205C9D3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9016600"/>
      </p:ext>
    </p:extLst>
  </p:cSld>
  <p:clrMapOvr>
    <a:masterClrMapping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CC54B-2467-43BD-9F03-0522EF66B6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289828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3813" y="4724400"/>
            <a:ext cx="5943600" cy="664536"/>
          </a:xfrm>
        </p:spPr>
        <p:txBody>
          <a:bodyPr/>
          <a:lstStyle>
            <a:lvl1pPr marL="0" algn="r">
              <a:buNone/>
              <a:defRPr sz="20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93813" y="5388937"/>
            <a:ext cx="59436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30200" y="249864"/>
            <a:ext cx="92456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6026150" y="6508750"/>
            <a:ext cx="3252127" cy="274638"/>
          </a:xfrm>
        </p:spPr>
        <p:txBody>
          <a:bodyPr vert="horz" rtlCol="0"/>
          <a:lstStyle>
            <a:lvl1pP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9359106" y="6508750"/>
            <a:ext cx="502179" cy="274638"/>
          </a:xfrm>
        </p:spPr>
        <p:txBody>
          <a:bodyPr vert="horz" rtlCol="0"/>
          <a:lstStyle>
            <a:lvl1pPr>
              <a:defRPr>
                <a:solidFill>
                  <a:srgbClr val="EAEBDE">
                    <a:shade val="90000"/>
                  </a:srgbClr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D392FEA7-D95D-4A59-9133-F1BD582F48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733550" y="6508750"/>
            <a:ext cx="4232408" cy="274638"/>
          </a:xfrm>
        </p:spPr>
        <p:txBody>
          <a:bodyPr vert="horz" rtlCol="0"/>
          <a:lstStyle>
            <a:lvl1pP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D8B06EB-2642-4668-B6F2-651C5D5A0EF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0885898"/>
      </p:ext>
    </p:extLst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39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252A2-CD92-4316-8B8D-D08F5539ABD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5461912"/>
      </p:ext>
    </p:extLst>
  </p:cSld>
  <p:clrMapOvr>
    <a:masterClrMapping/>
  </p:clrMapOvr>
  <p:transition/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A7CC6-296D-460D-9ED7-2361C11CAB0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2572273"/>
      </p:ext>
    </p:extLst>
  </p:cSld>
  <p:clrMapOvr>
    <a:masterClrMapping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2E2DE-059B-4DED-90BE-4373A6FBE0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4433982"/>
      </p:ext>
    </p:extLst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178D2-BD04-4AF0-889B-8ACF0D544C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5388500"/>
      </p:ext>
    </p:extLst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243E7B-FC68-4B80-BA75-C3DB6A51A9A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3226117"/>
      </p:ext>
    </p:extLst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12DC3-70B1-4160-B8E1-0562740A76A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2631493"/>
      </p:ext>
    </p:extLst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011E3-D153-4AAF-A7D0-4E43EF1FB87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6706551"/>
      </p:ext>
    </p:extLst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D8A75-B73B-4B5D-8F93-04E2B294FFA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6204013"/>
      </p:ext>
    </p:extLst>
  </p:cSld>
  <p:clrMapOvr>
    <a:masterClrMapping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F9763-6F7D-4622-BE2D-F1DAC97303F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0196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607ACB-76CF-43C7-92AC-0442020E3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D301833-3AD7-4EDE-9E06-A7A0DA51F1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B7F96-0DD7-4DFC-8314-4C165FCE050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2811641"/>
      </p:ext>
    </p:extLst>
  </p:cSld>
  <p:clrMapOvr>
    <a:masterClrMapping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8C59EF-761A-4EA6-9A9D-701A205C9D3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9016600"/>
      </p:ext>
    </p:extLst>
  </p:cSld>
  <p:clrMapOvr>
    <a:masterClrMapping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CC54B-2467-43BD-9F03-0522EF66B6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2898289"/>
      </p:ext>
    </p:extLst>
  </p:cSld>
  <p:clrMapOvr>
    <a:masterClrMapping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D8B06EB-2642-4668-B6F2-651C5D5A0EF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0885898"/>
      </p:ext>
    </p:extLst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39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252A2-CD92-4316-8B8D-D08F5539ABD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5461912"/>
      </p:ext>
    </p:extLst>
  </p:cSld>
  <p:clrMapOvr>
    <a:masterClrMapping/>
  </p:clrMapOvr>
  <p:transition/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A7CC6-296D-460D-9ED7-2361C11CAB0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2572273"/>
      </p:ext>
    </p:extLst>
  </p:cSld>
  <p:clrMapOvr>
    <a:masterClrMapping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2E2DE-059B-4DED-90BE-4373A6FBE0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4433982"/>
      </p:ext>
    </p:extLst>
  </p:cSld>
  <p:clrMapOvr>
    <a:masterClrMapping/>
  </p:clrMapOvr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178D2-BD04-4AF0-889B-8ACF0D544C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5388500"/>
      </p:ext>
    </p:extLst>
  </p:cSld>
  <p:clrMapOvr>
    <a:masterClrMapping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243E7B-FC68-4B80-BA75-C3DB6A51A9A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3226117"/>
      </p:ext>
    </p:extLst>
  </p:cSld>
  <p:clrMapOvr>
    <a:masterClrMapping/>
  </p:clrMapOvr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12DC3-70B1-4160-B8E1-0562740A76A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263149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74497FDD-64F3-47DB-BE0D-E2748E320A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011E3-D153-4AAF-A7D0-4E43EF1FB87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6706551"/>
      </p:ext>
    </p:extLst>
  </p:cSld>
  <p:clrMapOvr>
    <a:masterClrMapping/>
  </p:clrMapOvr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D8A75-B73B-4B5D-8F93-04E2B294FFA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6204013"/>
      </p:ext>
    </p:extLst>
  </p:cSld>
  <p:clrMapOvr>
    <a:masterClrMapping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F9763-6F7D-4622-BE2D-F1DAC97303F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0196404"/>
      </p:ext>
    </p:extLst>
  </p:cSld>
  <p:clrMapOvr>
    <a:masterClrMapping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B7F96-0DD7-4DFC-8314-4C165FCE050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2811641"/>
      </p:ext>
    </p:extLst>
  </p:cSld>
  <p:clrMapOvr>
    <a:masterClrMapping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8C59EF-761A-4EA6-9A9D-701A205C9D3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9016600"/>
      </p:ext>
    </p:extLst>
  </p:cSld>
  <p:clrMapOvr>
    <a:masterClrMapping/>
  </p:clrMapOvr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CC54B-2467-43BD-9F03-0522EF66B6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2898289"/>
      </p:ext>
    </p:extLst>
  </p:cSld>
  <p:clrMapOvr>
    <a:masterClrMapping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D8B06EB-2642-4668-B6F2-651C5D5A0EF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0885898"/>
      </p:ext>
    </p:extLst>
  </p:cSld>
  <p:clrMapOvr>
    <a:masterClrMapping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39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252A2-CD92-4316-8B8D-D08F5539ABD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5461912"/>
      </p:ext>
    </p:extLst>
  </p:cSld>
  <p:clrMapOvr>
    <a:masterClrMapping/>
  </p:clrMapOvr>
  <p:transition/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A7CC6-296D-460D-9ED7-2361C11CAB0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2572273"/>
      </p:ext>
    </p:extLst>
  </p:cSld>
  <p:clrMapOvr>
    <a:masterClrMapping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2E2DE-059B-4DED-90BE-4373A6FBE0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443398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5790531-D82D-4CBC-BB7F-3B53BA5398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178D2-BD04-4AF0-889B-8ACF0D544C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5388500"/>
      </p:ext>
    </p:extLst>
  </p:cSld>
  <p:clrMapOvr>
    <a:masterClrMapping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243E7B-FC68-4B80-BA75-C3DB6A51A9A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3226117"/>
      </p:ext>
    </p:extLst>
  </p:cSld>
  <p:clrMapOvr>
    <a:masterClrMapping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12DC3-70B1-4160-B8E1-0562740A76A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2631493"/>
      </p:ext>
    </p:extLst>
  </p:cSld>
  <p:clrMapOvr>
    <a:masterClrMapping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011E3-D153-4AAF-A7D0-4E43EF1FB87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6706551"/>
      </p:ext>
    </p:extLst>
  </p:cSld>
  <p:clrMapOvr>
    <a:masterClrMapping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D8A75-B73B-4B5D-8F93-04E2B294FFA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6204013"/>
      </p:ext>
    </p:extLst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F9763-6F7D-4622-BE2D-F1DAC97303F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0196404"/>
      </p:ext>
    </p:extLst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B7F96-0DD7-4DFC-8314-4C165FCE050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2811641"/>
      </p:ext>
    </p:extLst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8C59EF-761A-4EA6-9A9D-701A205C9D3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9016600"/>
      </p:ext>
    </p:extLst>
  </p:cSld>
  <p:clrMapOvr>
    <a:masterClrMapping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CC54B-2467-43BD-9F03-0522EF66B6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2898289"/>
      </p:ext>
    </p:extLst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D8B06EB-2642-4668-B6F2-651C5D5A0EF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088589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F306C9E-642C-4561-8A43-53C849A25C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39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252A2-CD92-4316-8B8D-D08F5539ABD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5461912"/>
      </p:ext>
    </p:extLst>
  </p:cSld>
  <p:clrMapOvr>
    <a:masterClrMapping/>
  </p:clrMapOvr>
  <p:transition/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A7CC6-296D-460D-9ED7-2361C11CAB0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2572273"/>
      </p:ext>
    </p:extLst>
  </p:cSld>
  <p:clrMapOvr>
    <a:masterClrMapping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2E2DE-059B-4DED-90BE-4373A6FBE0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4433982"/>
      </p:ext>
    </p:extLst>
  </p:cSld>
  <p:clrMapOvr>
    <a:masterClrMapping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178D2-BD04-4AF0-889B-8ACF0D544C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5388500"/>
      </p:ext>
    </p:extLst>
  </p:cSld>
  <p:clrMapOvr>
    <a:masterClrMapping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243E7B-FC68-4B80-BA75-C3DB6A51A9A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3226117"/>
      </p:ext>
    </p:extLst>
  </p:cSld>
  <p:clrMapOvr>
    <a:masterClrMapping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12DC3-70B1-4160-B8E1-0562740A76A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2631493"/>
      </p:ext>
    </p:extLst>
  </p:cSld>
  <p:clrMapOvr>
    <a:masterClrMapping/>
  </p:clrMapOvr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011E3-D153-4AAF-A7D0-4E43EF1FB87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6706551"/>
      </p:ext>
    </p:extLst>
  </p:cSld>
  <p:clrMapOvr>
    <a:masterClrMapping/>
  </p:clrMapOvr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D8A75-B73B-4B5D-8F93-04E2B294FFA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6204013"/>
      </p:ext>
    </p:extLst>
  </p:cSld>
  <p:clrMapOvr>
    <a:masterClrMapping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F9763-6F7D-4622-BE2D-F1DAC97303F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0196404"/>
      </p:ext>
    </p:extLst>
  </p:cSld>
  <p:clrMapOvr>
    <a:masterClrMapping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B7F96-0DD7-4DFC-8314-4C165FCE050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28116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978E1D48-D1E2-49AF-9177-5BFA57FC5C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8C59EF-761A-4EA6-9A9D-701A205C9D3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9016600"/>
      </p:ext>
    </p:extLst>
  </p:cSld>
  <p:clrMapOvr>
    <a:masterClrMapping/>
  </p:clrMapOvr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CC54B-2467-43BD-9F03-0522EF66B6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2898289"/>
      </p:ext>
    </p:extLst>
  </p:cSld>
  <p:clrMapOvr>
    <a:masterClrMapping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D8B06EB-2642-4668-B6F2-651C5D5A0EF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0885898"/>
      </p:ext>
    </p:extLst>
  </p:cSld>
  <p:clrMapOvr>
    <a:masterClrMapping/>
  </p:clrMapOvr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39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252A2-CD92-4316-8B8D-D08F5539ABD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5461912"/>
      </p:ext>
    </p:extLst>
  </p:cSld>
  <p:clrMapOvr>
    <a:masterClrMapping/>
  </p:clrMapOvr>
  <p:transition/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A7CC6-296D-460D-9ED7-2361C11CAB0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2572273"/>
      </p:ext>
    </p:extLst>
  </p:cSld>
  <p:clrMapOvr>
    <a:masterClrMapping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2E2DE-059B-4DED-90BE-4373A6FBE0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4433982"/>
      </p:ext>
    </p:extLst>
  </p:cSld>
  <p:clrMapOvr>
    <a:masterClrMapping/>
  </p:clrMapOvr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178D2-BD04-4AF0-889B-8ACF0D544C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5388500"/>
      </p:ext>
    </p:extLst>
  </p:cSld>
  <p:clrMapOvr>
    <a:masterClrMapping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243E7B-FC68-4B80-BA75-C3DB6A51A9A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3226117"/>
      </p:ext>
    </p:extLst>
  </p:cSld>
  <p:clrMapOvr>
    <a:masterClrMapping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12DC3-70B1-4160-B8E1-0562740A76A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2631493"/>
      </p:ext>
    </p:extLst>
  </p:cSld>
  <p:clrMapOvr>
    <a:masterClrMapping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011E3-D153-4AAF-A7D0-4E43EF1FB87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670655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22E5B31A-FC3D-49ED-B9C3-B9AEA0EB28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D8A75-B73B-4B5D-8F93-04E2B294FFA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6204013"/>
      </p:ext>
    </p:extLst>
  </p:cSld>
  <p:clrMapOvr>
    <a:masterClrMapping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F9763-6F7D-4622-BE2D-F1DAC97303F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0196404"/>
      </p:ext>
    </p:extLst>
  </p:cSld>
  <p:clrMapOvr>
    <a:masterClrMapping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B7F96-0DD7-4DFC-8314-4C165FCE050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2811641"/>
      </p:ext>
    </p:extLst>
  </p:cSld>
  <p:clrMapOvr>
    <a:masterClrMapping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8C59EF-761A-4EA6-9A9D-701A205C9D3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9016600"/>
      </p:ext>
    </p:extLst>
  </p:cSld>
  <p:clrMapOvr>
    <a:masterClrMapping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CC54B-2467-43BD-9F03-0522EF66B6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2898289"/>
      </p:ext>
    </p:extLst>
  </p:cSld>
  <p:clrMapOvr>
    <a:masterClrMapping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D8B06EB-2642-4668-B6F2-651C5D5A0EF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0885898"/>
      </p:ext>
    </p:extLst>
  </p:cSld>
  <p:clrMapOvr>
    <a:masterClrMapping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39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252A2-CD92-4316-8B8D-D08F5539ABD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5461912"/>
      </p:ext>
    </p:extLst>
  </p:cSld>
  <p:clrMapOvr>
    <a:masterClrMapping/>
  </p:clrMapOvr>
  <p:transition/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A7CC6-296D-460D-9ED7-2361C11CAB0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2572273"/>
      </p:ext>
    </p:extLst>
  </p:cSld>
  <p:clrMapOvr>
    <a:masterClrMapping/>
  </p:clrMapOvr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2E2DE-059B-4DED-90BE-4373A6FBE0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4433982"/>
      </p:ext>
    </p:extLst>
  </p:cSld>
  <p:clrMapOvr>
    <a:masterClrMapping/>
  </p:clrMapOvr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178D2-BD04-4AF0-889B-8ACF0D544C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538850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0BB3759-E48A-4CE0-AB7B-CFE00B496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243E7B-FC68-4B80-BA75-C3DB6A51A9A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3226117"/>
      </p:ext>
    </p:extLst>
  </p:cSld>
  <p:clrMapOvr>
    <a:masterClrMapping/>
  </p:clrMapOvr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12DC3-70B1-4160-B8E1-0562740A76A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2631493"/>
      </p:ext>
    </p:extLst>
  </p:cSld>
  <p:clrMapOvr>
    <a:masterClrMapping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011E3-D153-4AAF-A7D0-4E43EF1FB87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6706551"/>
      </p:ext>
    </p:extLst>
  </p:cSld>
  <p:clrMapOvr>
    <a:masterClrMapping/>
  </p:clrMapOvr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D8A75-B73B-4B5D-8F93-04E2B294FFA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6204013"/>
      </p:ext>
    </p:extLst>
  </p:cSld>
  <p:clrMapOvr>
    <a:masterClrMapping/>
  </p:clrMapOvr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F9763-6F7D-4622-BE2D-F1DAC97303F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0196404"/>
      </p:ext>
    </p:extLst>
  </p:cSld>
  <p:clrMapOvr>
    <a:masterClrMapping/>
  </p:clrMapOvr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B7F96-0DD7-4DFC-8314-4C165FCE050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2811641"/>
      </p:ext>
    </p:extLst>
  </p:cSld>
  <p:clrMapOvr>
    <a:masterClrMapping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8C59EF-761A-4EA6-9A9D-701A205C9D3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9016600"/>
      </p:ext>
    </p:extLst>
  </p:cSld>
  <p:clrMapOvr>
    <a:masterClrMapping/>
  </p:clrMapOvr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CC54B-2467-43BD-9F03-0522EF66B6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2898289"/>
      </p:ext>
    </p:extLst>
  </p:cSld>
  <p:clrMapOvr>
    <a:masterClrMapping/>
  </p:clrMapOvr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D8B06EB-2642-4668-B6F2-651C5D5A0EF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0885898"/>
      </p:ext>
    </p:extLst>
  </p:cSld>
  <p:clrMapOvr>
    <a:masterClrMapping/>
  </p:clrMapOvr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39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252A2-CD92-4316-8B8D-D08F5539ABD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5461912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0B7F364-761E-40CB-8ADF-318F8523BC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A7CC6-296D-460D-9ED7-2361C11CAB0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2572273"/>
      </p:ext>
    </p:extLst>
  </p:cSld>
  <p:clrMapOvr>
    <a:masterClrMapping/>
  </p:clrMapOvr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2E2DE-059B-4DED-90BE-4373A6FBE0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4433982"/>
      </p:ext>
    </p:extLst>
  </p:cSld>
  <p:clrMapOvr>
    <a:masterClrMapping/>
  </p:clrMapOvr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178D2-BD04-4AF0-889B-8ACF0D544C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5388500"/>
      </p:ext>
    </p:extLst>
  </p:cSld>
  <p:clrMapOvr>
    <a:masterClrMapping/>
  </p:clrMapOvr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243E7B-FC68-4B80-BA75-C3DB6A51A9A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3226117"/>
      </p:ext>
    </p:extLst>
  </p:cSld>
  <p:clrMapOvr>
    <a:masterClrMapping/>
  </p:clrMapOvr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12DC3-70B1-4160-B8E1-0562740A76A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2631493"/>
      </p:ext>
    </p:extLst>
  </p:cSld>
  <p:clrMapOvr>
    <a:masterClrMapping/>
  </p:clrMapOvr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011E3-D153-4AAF-A7D0-4E43EF1FB87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6706551"/>
      </p:ext>
    </p:extLst>
  </p:cSld>
  <p:clrMapOvr>
    <a:masterClrMapping/>
  </p:clrMapOvr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D8A75-B73B-4B5D-8F93-04E2B294FFA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6204013"/>
      </p:ext>
    </p:extLst>
  </p:cSld>
  <p:clrMapOvr>
    <a:masterClrMapping/>
  </p:clrMapOvr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F9763-6F7D-4622-BE2D-F1DAC97303F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0196404"/>
      </p:ext>
    </p:extLst>
  </p:cSld>
  <p:clrMapOvr>
    <a:masterClrMapping/>
  </p:clrMapOvr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B7F96-0DD7-4DFC-8314-4C165FCE050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2811641"/>
      </p:ext>
    </p:extLst>
  </p:cSld>
  <p:clrMapOvr>
    <a:masterClrMapping/>
  </p:clrMapOvr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8C59EF-761A-4EA6-9A9D-701A205C9D3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901660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2C71F30B-1AE3-4B0F-9655-6B17F289C5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CC54B-2467-43BD-9F03-0522EF66B6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2898289"/>
      </p:ext>
    </p:extLst>
  </p:cSld>
  <p:clrMapOvr>
    <a:masterClrMapping/>
  </p:clrMapOvr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D8B06EB-2642-4668-B6F2-651C5D5A0EF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0885898"/>
      </p:ext>
    </p:extLst>
  </p:cSld>
  <p:clrMapOvr>
    <a:masterClrMapping/>
  </p:clrMapOvr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39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252A2-CD92-4316-8B8D-D08F5539ABD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5461912"/>
      </p:ext>
    </p:extLst>
  </p:cSld>
  <p:clrMapOvr>
    <a:masterClrMapping/>
  </p:clrMapOvr>
  <p:transition/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1D1780-98F5-434B-8DC7-D4EC22EAF431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515627"/>
      </p:ext>
    </p:extLst>
  </p:cSld>
  <p:clrMapOvr>
    <a:masterClrMapping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20C938-C1AA-4959-9634-408C613361C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5507136"/>
      </p:ext>
    </p:extLst>
  </p:cSld>
  <p:clrMapOvr>
    <a:masterClrMapping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2DF88-048E-4D2D-83FA-ECC88E5C485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5367277"/>
      </p:ext>
    </p:extLst>
  </p:cSld>
  <p:clrMapOvr>
    <a:masterClrMapping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44118-DEEE-4D06-AACB-50E640F7639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19473143"/>
      </p:ext>
    </p:extLst>
  </p:cSld>
  <p:clrMapOvr>
    <a:masterClrMapping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2FEDC4-7524-48CE-8016-3001392EBB6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7360015"/>
      </p:ext>
    </p:extLst>
  </p:cSld>
  <p:clrMapOvr>
    <a:masterClrMapping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16547-60D8-4992-9508-C9A993F4380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7935755"/>
      </p:ext>
    </p:extLst>
  </p:cSld>
  <p:clrMapOvr>
    <a:masterClrMapping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7470A-3ECD-41BA-B68F-542A5EA3324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78186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7EC53D3-8E57-4876-91B8-1BCE209C3B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1C4FA2-C083-49B6-AB1C-0360880420A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3579127"/>
      </p:ext>
    </p:extLst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C2A6C-9D55-4D85-A45D-2DE955DE3E81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1273086"/>
      </p:ext>
    </p:extLst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45038-F7F4-4D32-B66E-24E7E2A81EA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9795901"/>
      </p:ext>
    </p:extLst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B2104-A890-40D8-8317-5A0E99C39B4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0661384"/>
      </p:ext>
    </p:extLst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7801B8-0220-4972-9F0E-B022B2793421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78538529"/>
      </p:ext>
    </p:extLst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252A2-CD92-4316-8B8D-D08F5539ABD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4696308"/>
      </p:ext>
    </p:extLst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1D1780-98F5-434B-8DC7-D4EC22EAF431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8498100"/>
      </p:ext>
    </p:extLst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20C938-C1AA-4959-9634-408C613361C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90941088"/>
      </p:ext>
    </p:extLst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2DF88-048E-4D2D-83FA-ECC88E5C485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963898"/>
      </p:ext>
    </p:extLst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44118-DEEE-4D06-AACB-50E640F7639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883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607ACB-76CF-43C7-92AC-0442020E3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9FF792F-0D4D-48B6-8A9F-719B673E5C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2FEDC4-7524-48CE-8016-3001392EBB6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4801839"/>
      </p:ext>
    </p:extLst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16547-60D8-4992-9508-C9A993F4380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8386601"/>
      </p:ext>
    </p:extLst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7470A-3ECD-41BA-B68F-542A5EA3324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0895230"/>
      </p:ext>
    </p:extLst>
  </p:cSld>
  <p:clrMapOvr>
    <a:masterClrMapping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1C4FA2-C083-49B6-AB1C-0360880420A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41527125"/>
      </p:ext>
    </p:extLst>
  </p:cSld>
  <p:clrMapOvr>
    <a:masterClrMapping/>
  </p:clrMapOvr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C2A6C-9D55-4D85-A45D-2DE955DE3E81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1674211"/>
      </p:ext>
    </p:extLst>
  </p:cSld>
  <p:clrMapOvr>
    <a:masterClrMapping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45038-F7F4-4D32-B66E-24E7E2A81EA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1162800"/>
      </p:ext>
    </p:extLst>
  </p:cSld>
  <p:clrMapOvr>
    <a:masterClrMapping/>
  </p:clrMapOvr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B2104-A890-40D8-8317-5A0E99C39B4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6092476"/>
      </p:ext>
    </p:extLst>
  </p:cSld>
  <p:clrMapOvr>
    <a:masterClrMapping/>
  </p:clrMapOvr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7801B8-0220-4972-9F0E-B022B2793421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3142241"/>
      </p:ext>
    </p:extLst>
  </p:cSld>
  <p:clrMapOvr>
    <a:masterClrMapping/>
  </p:clrMapOvr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252A2-CD92-4316-8B8D-D08F5539ABD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7489379"/>
      </p:ext>
    </p:extLst>
  </p:cSld>
  <p:clrMapOvr>
    <a:masterClrMapping/>
  </p:clrMapOvr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A7CC6-296D-460D-9ED7-2361C11CAB0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054677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77C36C4-2BC5-48FB-9459-F4176ACC5B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2E2DE-059B-4DED-90BE-4373A6FBE0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81845332"/>
      </p:ext>
    </p:extLst>
  </p:cSld>
  <p:clrMapOvr>
    <a:masterClrMapping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178D2-BD04-4AF0-889B-8ACF0D544C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025197"/>
      </p:ext>
    </p:extLst>
  </p:cSld>
  <p:clrMapOvr>
    <a:masterClrMapping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243E7B-FC68-4B80-BA75-C3DB6A51A9A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0921564"/>
      </p:ext>
    </p:extLst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12DC3-70B1-4160-B8E1-0562740A76A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2077816"/>
      </p:ext>
    </p:extLst>
  </p:cSld>
  <p:clrMapOvr>
    <a:masterClrMapping/>
  </p:clrMapOvr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011E3-D153-4AAF-A7D0-4E43EF1FB87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39974039"/>
      </p:ext>
    </p:extLst>
  </p:cSld>
  <p:clrMapOvr>
    <a:masterClrMapping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D8A75-B73B-4B5D-8F93-04E2B294FFA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68376062"/>
      </p:ext>
    </p:extLst>
  </p:cSld>
  <p:clrMapOvr>
    <a:masterClrMapping/>
  </p:clrMapOvr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F9763-6F7D-4622-BE2D-F1DAC97303F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1385190"/>
      </p:ext>
    </p:extLst>
  </p:cSld>
  <p:clrMapOvr>
    <a:masterClrMapping/>
  </p:clrMapOvr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B7F96-0DD7-4DFC-8314-4C165FCE050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7446320"/>
      </p:ext>
    </p:extLst>
  </p:cSld>
  <p:clrMapOvr>
    <a:masterClrMapping/>
  </p:clrMapOvr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8C59EF-761A-4EA6-9A9D-701A205C9D3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1432115"/>
      </p:ext>
    </p:extLst>
  </p:cSld>
  <p:clrMapOvr>
    <a:masterClrMapping/>
  </p:clrMapOvr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CC54B-2467-43BD-9F03-0522EF66B6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720222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A1DFCBD-0CD6-440E-AEA0-981A3E5947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D8B06EB-2642-4668-B6F2-651C5D5A0EF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2585700"/>
      </p:ext>
    </p:extLst>
  </p:cSld>
  <p:clrMapOvr>
    <a:masterClrMapping/>
  </p:clrMapOvr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39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252A2-CD92-4316-8B8D-D08F5539ABD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4090760"/>
      </p:ext>
    </p:extLst>
  </p:cSld>
  <p:clrMapOvr>
    <a:masterClrMapping/>
  </p:clrMapOvr>
  <p:transition/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89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F4207BC-53AD-49F6-88F8-FB1FA38DF3A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7998954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9CEBA61-BA90-4CFE-9B7A-B6899C3DE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906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2400">
                <a:solidFill>
                  <a:srgbClr val="000000"/>
                </a:solidFill>
              </a:endParaRPr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id-ID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id-ID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id-ID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id-ID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id-ID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id-ID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id-ID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id-ID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id-ID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id-ID" sz="24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81267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219450" y="1828800"/>
            <a:ext cx="652145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1268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219450" y="4267200"/>
            <a:ext cx="652145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8400"/>
            <a:ext cx="2311400" cy="457200"/>
          </a:xfrm>
        </p:spPr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FCF6FA8-091A-4088-9D84-23661B4FB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E7E7351-F5AA-45BB-999E-0F975DAF17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BB64B36-9EF2-4A57-868C-D7B6F123A8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981200"/>
            <a:ext cx="437515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981200"/>
            <a:ext cx="437515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397A708-B584-4640-862F-4DBEE3652F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DE50DBF-A44F-4592-8D8F-2709AE265D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DF8AB09-0801-4FFB-951C-306AB5828A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image" Target="../media/image2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0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2.xml"/><Relationship Id="rId13" Type="http://schemas.openxmlformats.org/officeDocument/2006/relationships/slideLayout" Target="../slideLayouts/slideLayout187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81.xml"/><Relationship Id="rId12" Type="http://schemas.openxmlformats.org/officeDocument/2006/relationships/slideLayout" Target="../slideLayouts/slideLayout186.xml"/><Relationship Id="rId17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76.xml"/><Relationship Id="rId16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78.xml"/><Relationship Id="rId9" Type="http://schemas.openxmlformats.org/officeDocument/2006/relationships/slideLayout" Target="../slideLayouts/slideLayout183.xml"/><Relationship Id="rId14" Type="http://schemas.openxmlformats.org/officeDocument/2006/relationships/slideLayout" Target="../slideLayouts/slideLayout188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8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209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204.xml"/><Relationship Id="rId1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11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1.xml"/><Relationship Id="rId3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220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15.xml"/><Relationship Id="rId1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22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27.xml"/><Relationship Id="rId7" Type="http://schemas.openxmlformats.org/officeDocument/2006/relationships/slideLayout" Target="../slideLayouts/slideLayout231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26.xml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234.xml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3.xml"/><Relationship Id="rId13" Type="http://schemas.openxmlformats.org/officeDocument/2006/relationships/image" Target="../media/image8.jpeg"/><Relationship Id="rId3" Type="http://schemas.openxmlformats.org/officeDocument/2006/relationships/slideLayout" Target="../slideLayouts/slideLayout238.xml"/><Relationship Id="rId7" Type="http://schemas.openxmlformats.org/officeDocument/2006/relationships/slideLayout" Target="../slideLayouts/slideLayout242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37.xml"/><Relationship Id="rId1" Type="http://schemas.openxmlformats.org/officeDocument/2006/relationships/slideLayout" Target="../slideLayouts/slideLayout236.xml"/><Relationship Id="rId6" Type="http://schemas.openxmlformats.org/officeDocument/2006/relationships/slideLayout" Target="../slideLayouts/slideLayout241.xml"/><Relationship Id="rId11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0.xml"/><Relationship Id="rId10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39.xml"/><Relationship Id="rId9" Type="http://schemas.openxmlformats.org/officeDocument/2006/relationships/slideLayout" Target="../slideLayouts/slideLayout244.xml"/><Relationship Id="rId14" Type="http://schemas.openxmlformats.org/officeDocument/2006/relationships/image" Target="../media/image9.pn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4.xml"/><Relationship Id="rId13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49.xml"/><Relationship Id="rId7" Type="http://schemas.openxmlformats.org/officeDocument/2006/relationships/slideLayout" Target="../slideLayouts/slideLayout253.xml"/><Relationship Id="rId12" Type="http://schemas.openxmlformats.org/officeDocument/2006/relationships/slideLayout" Target="../slideLayouts/slideLayout258.xml"/><Relationship Id="rId2" Type="http://schemas.openxmlformats.org/officeDocument/2006/relationships/slideLayout" Target="../slideLayouts/slideLayout248.xml"/><Relationship Id="rId1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52.xml"/><Relationship Id="rId11" Type="http://schemas.openxmlformats.org/officeDocument/2006/relationships/slideLayout" Target="../slideLayouts/slideLayout257.xml"/><Relationship Id="rId5" Type="http://schemas.openxmlformats.org/officeDocument/2006/relationships/slideLayout" Target="../slideLayouts/slideLayout251.xml"/><Relationship Id="rId15" Type="http://schemas.openxmlformats.org/officeDocument/2006/relationships/theme" Target="../theme/theme21.xml"/><Relationship Id="rId10" Type="http://schemas.openxmlformats.org/officeDocument/2006/relationships/slideLayout" Target="../slideLayouts/slideLayout256.xml"/><Relationship Id="rId4" Type="http://schemas.openxmlformats.org/officeDocument/2006/relationships/slideLayout" Target="../slideLayouts/slideLayout250.xml"/><Relationship Id="rId9" Type="http://schemas.openxmlformats.org/officeDocument/2006/relationships/slideLayout" Target="../slideLayouts/slideLayout255.xml"/><Relationship Id="rId14" Type="http://schemas.openxmlformats.org/officeDocument/2006/relationships/slideLayout" Target="../slideLayouts/slideLayout260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8.xml"/><Relationship Id="rId13" Type="http://schemas.openxmlformats.org/officeDocument/2006/relationships/theme" Target="../theme/theme22.xml"/><Relationship Id="rId3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7.xml"/><Relationship Id="rId12" Type="http://schemas.openxmlformats.org/officeDocument/2006/relationships/slideLayout" Target="../slideLayouts/slideLayout272.xml"/><Relationship Id="rId2" Type="http://schemas.openxmlformats.org/officeDocument/2006/relationships/slideLayout" Target="../slideLayouts/slideLayout262.xml"/><Relationship Id="rId1" Type="http://schemas.openxmlformats.org/officeDocument/2006/relationships/slideLayout" Target="../slideLayouts/slideLayout261.xml"/><Relationship Id="rId6" Type="http://schemas.openxmlformats.org/officeDocument/2006/relationships/slideLayout" Target="../slideLayouts/slideLayout266.xml"/><Relationship Id="rId11" Type="http://schemas.openxmlformats.org/officeDocument/2006/relationships/slideLayout" Target="../slideLayouts/slideLayout271.xml"/><Relationship Id="rId5" Type="http://schemas.openxmlformats.org/officeDocument/2006/relationships/slideLayout" Target="../slideLayouts/slideLayout265.xml"/><Relationship Id="rId10" Type="http://schemas.openxmlformats.org/officeDocument/2006/relationships/slideLayout" Target="../slideLayouts/slideLayout270.xml"/><Relationship Id="rId4" Type="http://schemas.openxmlformats.org/officeDocument/2006/relationships/slideLayout" Target="../slideLayouts/slideLayout264.xml"/><Relationship Id="rId9" Type="http://schemas.openxmlformats.org/officeDocument/2006/relationships/slideLayout" Target="../slideLayouts/slideLayout269.xml"/><Relationship Id="rId14" Type="http://schemas.openxmlformats.org/officeDocument/2006/relationships/image" Target="../media/image2.jpe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0.xml"/><Relationship Id="rId3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9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74.xml"/><Relationship Id="rId1" Type="http://schemas.openxmlformats.org/officeDocument/2006/relationships/slideLayout" Target="../slideLayouts/slideLayout273.xml"/><Relationship Id="rId6" Type="http://schemas.openxmlformats.org/officeDocument/2006/relationships/slideLayout" Target="../slideLayouts/slideLayout278.xml"/><Relationship Id="rId11" Type="http://schemas.openxmlformats.org/officeDocument/2006/relationships/slideLayout" Target="../slideLayouts/slideLayout283.xml"/><Relationship Id="rId5" Type="http://schemas.openxmlformats.org/officeDocument/2006/relationships/slideLayout" Target="../slideLayouts/slideLayout277.xml"/><Relationship Id="rId10" Type="http://schemas.openxmlformats.org/officeDocument/2006/relationships/slideLayout" Target="../slideLayouts/slideLayout282.xml"/><Relationship Id="rId4" Type="http://schemas.openxmlformats.org/officeDocument/2006/relationships/slideLayout" Target="../slideLayouts/slideLayout276.xml"/><Relationship Id="rId9" Type="http://schemas.openxmlformats.org/officeDocument/2006/relationships/slideLayout" Target="../slideLayouts/slideLayout281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1.xml"/><Relationship Id="rId3" Type="http://schemas.openxmlformats.org/officeDocument/2006/relationships/slideLayout" Target="../slideLayouts/slideLayout286.xml"/><Relationship Id="rId7" Type="http://schemas.openxmlformats.org/officeDocument/2006/relationships/slideLayout" Target="../slideLayouts/slideLayout290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85.xml"/><Relationship Id="rId1" Type="http://schemas.openxmlformats.org/officeDocument/2006/relationships/slideLayout" Target="../slideLayouts/slideLayout284.xml"/><Relationship Id="rId6" Type="http://schemas.openxmlformats.org/officeDocument/2006/relationships/slideLayout" Target="../slideLayouts/slideLayout289.xml"/><Relationship Id="rId11" Type="http://schemas.openxmlformats.org/officeDocument/2006/relationships/slideLayout" Target="../slideLayouts/slideLayout294.xml"/><Relationship Id="rId5" Type="http://schemas.openxmlformats.org/officeDocument/2006/relationships/slideLayout" Target="../slideLayouts/slideLayout288.xml"/><Relationship Id="rId10" Type="http://schemas.openxmlformats.org/officeDocument/2006/relationships/slideLayout" Target="../slideLayouts/slideLayout293.xml"/><Relationship Id="rId4" Type="http://schemas.openxmlformats.org/officeDocument/2006/relationships/slideLayout" Target="../slideLayouts/slideLayout287.xml"/><Relationship Id="rId9" Type="http://schemas.openxmlformats.org/officeDocument/2006/relationships/slideLayout" Target="../slideLayouts/slideLayout292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2.xml"/><Relationship Id="rId3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301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96.xml"/><Relationship Id="rId1" Type="http://schemas.openxmlformats.org/officeDocument/2006/relationships/slideLayout" Target="../slideLayouts/slideLayout295.xml"/><Relationship Id="rId6" Type="http://schemas.openxmlformats.org/officeDocument/2006/relationships/slideLayout" Target="../slideLayouts/slideLayout300.xml"/><Relationship Id="rId11" Type="http://schemas.openxmlformats.org/officeDocument/2006/relationships/slideLayout" Target="../slideLayouts/slideLayout305.xml"/><Relationship Id="rId5" Type="http://schemas.openxmlformats.org/officeDocument/2006/relationships/slideLayout" Target="../slideLayouts/slideLayout299.xml"/><Relationship Id="rId10" Type="http://schemas.openxmlformats.org/officeDocument/2006/relationships/slideLayout" Target="../slideLayouts/slideLayout304.xml"/><Relationship Id="rId4" Type="http://schemas.openxmlformats.org/officeDocument/2006/relationships/slideLayout" Target="../slideLayouts/slideLayout298.xml"/><Relationship Id="rId9" Type="http://schemas.openxmlformats.org/officeDocument/2006/relationships/slideLayout" Target="../slideLayouts/slideLayout303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3.xml"/><Relationship Id="rId13" Type="http://schemas.openxmlformats.org/officeDocument/2006/relationships/slideLayout" Target="../slideLayouts/slideLayout318.xml"/><Relationship Id="rId3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12.xml"/><Relationship Id="rId12" Type="http://schemas.openxmlformats.org/officeDocument/2006/relationships/slideLayout" Target="../slideLayouts/slideLayout317.xml"/><Relationship Id="rId2" Type="http://schemas.openxmlformats.org/officeDocument/2006/relationships/slideLayout" Target="../slideLayouts/slideLayout307.xml"/><Relationship Id="rId1" Type="http://schemas.openxmlformats.org/officeDocument/2006/relationships/slideLayout" Target="../slideLayouts/slideLayout306.xml"/><Relationship Id="rId6" Type="http://schemas.openxmlformats.org/officeDocument/2006/relationships/slideLayout" Target="../slideLayouts/slideLayout311.xml"/><Relationship Id="rId11" Type="http://schemas.openxmlformats.org/officeDocument/2006/relationships/slideLayout" Target="../slideLayouts/slideLayout316.xml"/><Relationship Id="rId5" Type="http://schemas.openxmlformats.org/officeDocument/2006/relationships/slideLayout" Target="../slideLayouts/slideLayout310.xml"/><Relationship Id="rId10" Type="http://schemas.openxmlformats.org/officeDocument/2006/relationships/slideLayout" Target="../slideLayouts/slideLayout315.xml"/><Relationship Id="rId4" Type="http://schemas.openxmlformats.org/officeDocument/2006/relationships/slideLayout" Target="../slideLayouts/slideLayout309.xml"/><Relationship Id="rId9" Type="http://schemas.openxmlformats.org/officeDocument/2006/relationships/slideLayout" Target="../slideLayouts/slideLayout314.xml"/><Relationship Id="rId14" Type="http://schemas.openxmlformats.org/officeDocument/2006/relationships/theme" Target="../theme/theme26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1.xml"/><Relationship Id="rId7" Type="http://schemas.openxmlformats.org/officeDocument/2006/relationships/slideLayout" Target="../slideLayouts/slideLayout325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320.xml"/><Relationship Id="rId1" Type="http://schemas.openxmlformats.org/officeDocument/2006/relationships/slideLayout" Target="../slideLayouts/slideLayout319.xml"/><Relationship Id="rId6" Type="http://schemas.openxmlformats.org/officeDocument/2006/relationships/slideLayout" Target="../slideLayouts/slideLayout324.xml"/><Relationship Id="rId11" Type="http://schemas.openxmlformats.org/officeDocument/2006/relationships/slideLayout" Target="../slideLayouts/slideLayout329.xml"/><Relationship Id="rId5" Type="http://schemas.openxmlformats.org/officeDocument/2006/relationships/slideLayout" Target="../slideLayouts/slideLayout323.xml"/><Relationship Id="rId10" Type="http://schemas.openxmlformats.org/officeDocument/2006/relationships/slideLayout" Target="../slideLayouts/slideLayout328.xml"/><Relationship Id="rId4" Type="http://schemas.openxmlformats.org/officeDocument/2006/relationships/slideLayout" Target="../slideLayouts/slideLayout322.xml"/><Relationship Id="rId9" Type="http://schemas.openxmlformats.org/officeDocument/2006/relationships/slideLayout" Target="../slideLayouts/slideLayout327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7.xml"/><Relationship Id="rId13" Type="http://schemas.openxmlformats.org/officeDocument/2006/relationships/slideLayout" Target="../slideLayouts/slideLayout342.xml"/><Relationship Id="rId18" Type="http://schemas.openxmlformats.org/officeDocument/2006/relationships/theme" Target="../theme/theme28.xml"/><Relationship Id="rId3" Type="http://schemas.openxmlformats.org/officeDocument/2006/relationships/slideLayout" Target="../slideLayouts/slideLayout332.xml"/><Relationship Id="rId7" Type="http://schemas.openxmlformats.org/officeDocument/2006/relationships/slideLayout" Target="../slideLayouts/slideLayout336.xml"/><Relationship Id="rId12" Type="http://schemas.openxmlformats.org/officeDocument/2006/relationships/slideLayout" Target="../slideLayouts/slideLayout341.xml"/><Relationship Id="rId17" Type="http://schemas.openxmlformats.org/officeDocument/2006/relationships/slideLayout" Target="../slideLayouts/slideLayout346.xml"/><Relationship Id="rId2" Type="http://schemas.openxmlformats.org/officeDocument/2006/relationships/slideLayout" Target="../slideLayouts/slideLayout331.xml"/><Relationship Id="rId16" Type="http://schemas.openxmlformats.org/officeDocument/2006/relationships/slideLayout" Target="../slideLayouts/slideLayout345.xml"/><Relationship Id="rId1" Type="http://schemas.openxmlformats.org/officeDocument/2006/relationships/slideLayout" Target="../slideLayouts/slideLayout330.xml"/><Relationship Id="rId6" Type="http://schemas.openxmlformats.org/officeDocument/2006/relationships/slideLayout" Target="../slideLayouts/slideLayout335.xml"/><Relationship Id="rId11" Type="http://schemas.openxmlformats.org/officeDocument/2006/relationships/slideLayout" Target="../slideLayouts/slideLayout340.xml"/><Relationship Id="rId5" Type="http://schemas.openxmlformats.org/officeDocument/2006/relationships/slideLayout" Target="../slideLayouts/slideLayout334.xml"/><Relationship Id="rId15" Type="http://schemas.openxmlformats.org/officeDocument/2006/relationships/slideLayout" Target="../slideLayouts/slideLayout344.xml"/><Relationship Id="rId10" Type="http://schemas.openxmlformats.org/officeDocument/2006/relationships/slideLayout" Target="../slideLayouts/slideLayout339.xml"/><Relationship Id="rId4" Type="http://schemas.openxmlformats.org/officeDocument/2006/relationships/slideLayout" Target="../slideLayouts/slideLayout333.xml"/><Relationship Id="rId9" Type="http://schemas.openxmlformats.org/officeDocument/2006/relationships/slideLayout" Target="../slideLayouts/slideLayout338.xml"/><Relationship Id="rId14" Type="http://schemas.openxmlformats.org/officeDocument/2006/relationships/slideLayout" Target="../slideLayouts/slideLayout343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4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49.xml"/><Relationship Id="rId7" Type="http://schemas.openxmlformats.org/officeDocument/2006/relationships/slideLayout" Target="../slideLayouts/slideLayout353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48.xml"/><Relationship Id="rId1" Type="http://schemas.openxmlformats.org/officeDocument/2006/relationships/slideLayout" Target="../slideLayouts/slideLayout347.xml"/><Relationship Id="rId6" Type="http://schemas.openxmlformats.org/officeDocument/2006/relationships/slideLayout" Target="../slideLayouts/slideLayout352.xml"/><Relationship Id="rId11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1.xml"/><Relationship Id="rId10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0.xml"/><Relationship Id="rId9" Type="http://schemas.openxmlformats.org/officeDocument/2006/relationships/slideLayout" Target="../slideLayouts/slideLayout3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theme" Target="../theme/theme3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5.xml"/><Relationship Id="rId13" Type="http://schemas.openxmlformats.org/officeDocument/2006/relationships/theme" Target="../theme/theme30.xml"/><Relationship Id="rId3" Type="http://schemas.openxmlformats.org/officeDocument/2006/relationships/slideLayout" Target="../slideLayouts/slideLayout360.xml"/><Relationship Id="rId7" Type="http://schemas.openxmlformats.org/officeDocument/2006/relationships/slideLayout" Target="../slideLayouts/slideLayout364.xml"/><Relationship Id="rId12" Type="http://schemas.openxmlformats.org/officeDocument/2006/relationships/slideLayout" Target="../slideLayouts/slideLayout369.xml"/><Relationship Id="rId2" Type="http://schemas.openxmlformats.org/officeDocument/2006/relationships/slideLayout" Target="../slideLayouts/slideLayout359.xml"/><Relationship Id="rId1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63.xml"/><Relationship Id="rId11" Type="http://schemas.openxmlformats.org/officeDocument/2006/relationships/slideLayout" Target="../slideLayouts/slideLayout368.xml"/><Relationship Id="rId5" Type="http://schemas.openxmlformats.org/officeDocument/2006/relationships/slideLayout" Target="../slideLayouts/slideLayout362.xml"/><Relationship Id="rId10" Type="http://schemas.openxmlformats.org/officeDocument/2006/relationships/slideLayout" Target="../slideLayouts/slideLayout367.xml"/><Relationship Id="rId4" Type="http://schemas.openxmlformats.org/officeDocument/2006/relationships/slideLayout" Target="../slideLayouts/slideLayout361.xml"/><Relationship Id="rId9" Type="http://schemas.openxmlformats.org/officeDocument/2006/relationships/slideLayout" Target="../slideLayouts/slideLayout366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7.xml"/><Relationship Id="rId13" Type="http://schemas.openxmlformats.org/officeDocument/2006/relationships/theme" Target="../theme/theme31.xml"/><Relationship Id="rId3" Type="http://schemas.openxmlformats.org/officeDocument/2006/relationships/slideLayout" Target="../slideLayouts/slideLayout372.xml"/><Relationship Id="rId7" Type="http://schemas.openxmlformats.org/officeDocument/2006/relationships/slideLayout" Target="../slideLayouts/slideLayout376.xml"/><Relationship Id="rId12" Type="http://schemas.openxmlformats.org/officeDocument/2006/relationships/slideLayout" Target="../slideLayouts/slideLayout381.xml"/><Relationship Id="rId2" Type="http://schemas.openxmlformats.org/officeDocument/2006/relationships/slideLayout" Target="../slideLayouts/slideLayout371.xml"/><Relationship Id="rId1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8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9.xml"/><Relationship Id="rId3" Type="http://schemas.openxmlformats.org/officeDocument/2006/relationships/slideLayout" Target="../slideLayouts/slideLayout384.xml"/><Relationship Id="rId7" Type="http://schemas.openxmlformats.org/officeDocument/2006/relationships/slideLayout" Target="../slideLayouts/slideLayout388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83.xml"/><Relationship Id="rId1" Type="http://schemas.openxmlformats.org/officeDocument/2006/relationships/slideLayout" Target="../slideLayouts/slideLayout382.xml"/><Relationship Id="rId6" Type="http://schemas.openxmlformats.org/officeDocument/2006/relationships/slideLayout" Target="../slideLayouts/slideLayout387.xml"/><Relationship Id="rId11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86.xml"/><Relationship Id="rId10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85.xml"/><Relationship Id="rId9" Type="http://schemas.openxmlformats.org/officeDocument/2006/relationships/slideLayout" Target="../slideLayouts/slideLayout390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0.xml"/><Relationship Id="rId3" Type="http://schemas.openxmlformats.org/officeDocument/2006/relationships/slideLayout" Target="../slideLayouts/slideLayout395.xml"/><Relationship Id="rId7" Type="http://schemas.openxmlformats.org/officeDocument/2006/relationships/slideLayout" Target="../slideLayouts/slideLayout399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94.xml"/><Relationship Id="rId1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8.xml"/><Relationship Id="rId11" Type="http://schemas.openxmlformats.org/officeDocument/2006/relationships/slideLayout" Target="../slideLayouts/slideLayout403.xml"/><Relationship Id="rId5" Type="http://schemas.openxmlformats.org/officeDocument/2006/relationships/slideLayout" Target="../slideLayouts/slideLayout397.xml"/><Relationship Id="rId10" Type="http://schemas.openxmlformats.org/officeDocument/2006/relationships/slideLayout" Target="../slideLayouts/slideLayout402.xml"/><Relationship Id="rId4" Type="http://schemas.openxmlformats.org/officeDocument/2006/relationships/slideLayout" Target="../slideLayouts/slideLayout396.xml"/><Relationship Id="rId9" Type="http://schemas.openxmlformats.org/officeDocument/2006/relationships/slideLayout" Target="../slideLayouts/slideLayout401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1.xml"/><Relationship Id="rId13" Type="http://schemas.openxmlformats.org/officeDocument/2006/relationships/slideLayout" Target="../slideLayouts/slideLayout416.xml"/><Relationship Id="rId3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10.xml"/><Relationship Id="rId12" Type="http://schemas.openxmlformats.org/officeDocument/2006/relationships/slideLayout" Target="../slideLayouts/slideLayout415.xml"/><Relationship Id="rId2" Type="http://schemas.openxmlformats.org/officeDocument/2006/relationships/slideLayout" Target="../slideLayouts/slideLayout405.xml"/><Relationship Id="rId1" Type="http://schemas.openxmlformats.org/officeDocument/2006/relationships/slideLayout" Target="../slideLayouts/slideLayout404.xml"/><Relationship Id="rId6" Type="http://schemas.openxmlformats.org/officeDocument/2006/relationships/slideLayout" Target="../slideLayouts/slideLayout409.xml"/><Relationship Id="rId11" Type="http://schemas.openxmlformats.org/officeDocument/2006/relationships/slideLayout" Target="../slideLayouts/slideLayout414.xml"/><Relationship Id="rId5" Type="http://schemas.openxmlformats.org/officeDocument/2006/relationships/slideLayout" Target="../slideLayouts/slideLayout408.xml"/><Relationship Id="rId15" Type="http://schemas.openxmlformats.org/officeDocument/2006/relationships/image" Target="../media/image11.png"/><Relationship Id="rId10" Type="http://schemas.openxmlformats.org/officeDocument/2006/relationships/slideLayout" Target="../slideLayouts/slideLayout413.xml"/><Relationship Id="rId4" Type="http://schemas.openxmlformats.org/officeDocument/2006/relationships/slideLayout" Target="../slideLayouts/slideLayout407.xml"/><Relationship Id="rId9" Type="http://schemas.openxmlformats.org/officeDocument/2006/relationships/slideLayout" Target="../slideLayouts/slideLayout412.xml"/><Relationship Id="rId14" Type="http://schemas.openxmlformats.org/officeDocument/2006/relationships/theme" Target="../theme/theme34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4.xml"/><Relationship Id="rId13" Type="http://schemas.openxmlformats.org/officeDocument/2006/relationships/slideLayout" Target="../slideLayouts/slideLayout429.xml"/><Relationship Id="rId3" Type="http://schemas.openxmlformats.org/officeDocument/2006/relationships/slideLayout" Target="../slideLayouts/slideLayout419.xml"/><Relationship Id="rId7" Type="http://schemas.openxmlformats.org/officeDocument/2006/relationships/slideLayout" Target="../slideLayouts/slideLayout423.xml"/><Relationship Id="rId12" Type="http://schemas.openxmlformats.org/officeDocument/2006/relationships/slideLayout" Target="../slideLayouts/slideLayout428.xml"/><Relationship Id="rId2" Type="http://schemas.openxmlformats.org/officeDocument/2006/relationships/slideLayout" Target="../slideLayouts/slideLayout418.xml"/><Relationship Id="rId1" Type="http://schemas.openxmlformats.org/officeDocument/2006/relationships/slideLayout" Target="../slideLayouts/slideLayout417.xml"/><Relationship Id="rId6" Type="http://schemas.openxmlformats.org/officeDocument/2006/relationships/slideLayout" Target="../slideLayouts/slideLayout422.xml"/><Relationship Id="rId11" Type="http://schemas.openxmlformats.org/officeDocument/2006/relationships/slideLayout" Target="../slideLayouts/slideLayout427.xml"/><Relationship Id="rId5" Type="http://schemas.openxmlformats.org/officeDocument/2006/relationships/slideLayout" Target="../slideLayouts/slideLayout421.xml"/><Relationship Id="rId15" Type="http://schemas.openxmlformats.org/officeDocument/2006/relationships/image" Target="../media/image13.jpeg"/><Relationship Id="rId10" Type="http://schemas.openxmlformats.org/officeDocument/2006/relationships/slideLayout" Target="../slideLayouts/slideLayout426.xml"/><Relationship Id="rId4" Type="http://schemas.openxmlformats.org/officeDocument/2006/relationships/slideLayout" Target="../slideLayouts/slideLayout420.xml"/><Relationship Id="rId9" Type="http://schemas.openxmlformats.org/officeDocument/2006/relationships/slideLayout" Target="../slideLayouts/slideLayout425.xml"/><Relationship Id="rId14" Type="http://schemas.openxmlformats.org/officeDocument/2006/relationships/theme" Target="../theme/theme35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7.xml"/><Relationship Id="rId13" Type="http://schemas.openxmlformats.org/officeDocument/2006/relationships/slideLayout" Target="../slideLayouts/slideLayout442.xml"/><Relationship Id="rId3" Type="http://schemas.openxmlformats.org/officeDocument/2006/relationships/slideLayout" Target="../slideLayouts/slideLayout432.xml"/><Relationship Id="rId7" Type="http://schemas.openxmlformats.org/officeDocument/2006/relationships/slideLayout" Target="../slideLayouts/slideLayout436.xml"/><Relationship Id="rId12" Type="http://schemas.openxmlformats.org/officeDocument/2006/relationships/slideLayout" Target="../slideLayouts/slideLayout441.xml"/><Relationship Id="rId2" Type="http://schemas.openxmlformats.org/officeDocument/2006/relationships/slideLayout" Target="../slideLayouts/slideLayout431.xml"/><Relationship Id="rId1" Type="http://schemas.openxmlformats.org/officeDocument/2006/relationships/slideLayout" Target="../slideLayouts/slideLayout430.xml"/><Relationship Id="rId6" Type="http://schemas.openxmlformats.org/officeDocument/2006/relationships/slideLayout" Target="../slideLayouts/slideLayout435.xml"/><Relationship Id="rId11" Type="http://schemas.openxmlformats.org/officeDocument/2006/relationships/slideLayout" Target="../slideLayouts/slideLayout440.xml"/><Relationship Id="rId5" Type="http://schemas.openxmlformats.org/officeDocument/2006/relationships/slideLayout" Target="../slideLayouts/slideLayout434.xml"/><Relationship Id="rId15" Type="http://schemas.openxmlformats.org/officeDocument/2006/relationships/image" Target="../media/image11.png"/><Relationship Id="rId10" Type="http://schemas.openxmlformats.org/officeDocument/2006/relationships/slideLayout" Target="../slideLayouts/slideLayout439.xml"/><Relationship Id="rId4" Type="http://schemas.openxmlformats.org/officeDocument/2006/relationships/slideLayout" Target="../slideLayouts/slideLayout433.xml"/><Relationship Id="rId9" Type="http://schemas.openxmlformats.org/officeDocument/2006/relationships/slideLayout" Target="../slideLayouts/slideLayout438.xml"/><Relationship Id="rId14" Type="http://schemas.openxmlformats.org/officeDocument/2006/relationships/theme" Target="../theme/theme36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0.xml"/><Relationship Id="rId13" Type="http://schemas.openxmlformats.org/officeDocument/2006/relationships/theme" Target="../theme/theme37.xml"/><Relationship Id="rId3" Type="http://schemas.openxmlformats.org/officeDocument/2006/relationships/slideLayout" Target="../slideLayouts/slideLayout445.xml"/><Relationship Id="rId7" Type="http://schemas.openxmlformats.org/officeDocument/2006/relationships/slideLayout" Target="../slideLayouts/slideLayout449.xml"/><Relationship Id="rId12" Type="http://schemas.openxmlformats.org/officeDocument/2006/relationships/slideLayout" Target="../slideLayouts/slideLayout454.xml"/><Relationship Id="rId2" Type="http://schemas.openxmlformats.org/officeDocument/2006/relationships/slideLayout" Target="../slideLayouts/slideLayout444.xml"/><Relationship Id="rId1" Type="http://schemas.openxmlformats.org/officeDocument/2006/relationships/slideLayout" Target="../slideLayouts/slideLayout443.xml"/><Relationship Id="rId6" Type="http://schemas.openxmlformats.org/officeDocument/2006/relationships/slideLayout" Target="../slideLayouts/slideLayout448.xml"/><Relationship Id="rId11" Type="http://schemas.openxmlformats.org/officeDocument/2006/relationships/slideLayout" Target="../slideLayouts/slideLayout453.xml"/><Relationship Id="rId5" Type="http://schemas.openxmlformats.org/officeDocument/2006/relationships/slideLayout" Target="../slideLayouts/slideLayout447.xml"/><Relationship Id="rId10" Type="http://schemas.openxmlformats.org/officeDocument/2006/relationships/slideLayout" Target="../slideLayouts/slideLayout452.xml"/><Relationship Id="rId4" Type="http://schemas.openxmlformats.org/officeDocument/2006/relationships/slideLayout" Target="../slideLayouts/slideLayout446.xml"/><Relationship Id="rId9" Type="http://schemas.openxmlformats.org/officeDocument/2006/relationships/slideLayout" Target="../slideLayouts/slideLayout451.xml"/><Relationship Id="rId14" Type="http://schemas.openxmlformats.org/officeDocument/2006/relationships/image" Target="../media/image11.png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2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457.xml"/><Relationship Id="rId7" Type="http://schemas.openxmlformats.org/officeDocument/2006/relationships/slideLayout" Target="../slideLayouts/slideLayout461.xml"/><Relationship Id="rId12" Type="http://schemas.openxmlformats.org/officeDocument/2006/relationships/theme" Target="../theme/theme38.xml"/><Relationship Id="rId2" Type="http://schemas.openxmlformats.org/officeDocument/2006/relationships/slideLayout" Target="../slideLayouts/slideLayout456.xml"/><Relationship Id="rId1" Type="http://schemas.openxmlformats.org/officeDocument/2006/relationships/slideLayout" Target="../slideLayouts/slideLayout455.xml"/><Relationship Id="rId6" Type="http://schemas.openxmlformats.org/officeDocument/2006/relationships/slideLayout" Target="../slideLayouts/slideLayout460.xml"/><Relationship Id="rId11" Type="http://schemas.openxmlformats.org/officeDocument/2006/relationships/slideLayout" Target="../slideLayouts/slideLayout465.xml"/><Relationship Id="rId5" Type="http://schemas.openxmlformats.org/officeDocument/2006/relationships/slideLayout" Target="../slideLayouts/slideLayout459.xml"/><Relationship Id="rId10" Type="http://schemas.openxmlformats.org/officeDocument/2006/relationships/slideLayout" Target="../slideLayouts/slideLayout464.xml"/><Relationship Id="rId4" Type="http://schemas.openxmlformats.org/officeDocument/2006/relationships/slideLayout" Target="../slideLayouts/slideLayout458.xml"/><Relationship Id="rId9" Type="http://schemas.openxmlformats.org/officeDocument/2006/relationships/slideLayout" Target="../slideLayouts/slideLayout463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3.xml"/><Relationship Id="rId13" Type="http://schemas.openxmlformats.org/officeDocument/2006/relationships/slideLayout" Target="../slideLayouts/slideLayout478.xml"/><Relationship Id="rId3" Type="http://schemas.openxmlformats.org/officeDocument/2006/relationships/slideLayout" Target="../slideLayouts/slideLayout468.xml"/><Relationship Id="rId7" Type="http://schemas.openxmlformats.org/officeDocument/2006/relationships/slideLayout" Target="../slideLayouts/slideLayout472.xml"/><Relationship Id="rId12" Type="http://schemas.openxmlformats.org/officeDocument/2006/relationships/slideLayout" Target="../slideLayouts/slideLayout477.xml"/><Relationship Id="rId2" Type="http://schemas.openxmlformats.org/officeDocument/2006/relationships/slideLayout" Target="../slideLayouts/slideLayout467.xml"/><Relationship Id="rId1" Type="http://schemas.openxmlformats.org/officeDocument/2006/relationships/slideLayout" Target="../slideLayouts/slideLayout466.xml"/><Relationship Id="rId6" Type="http://schemas.openxmlformats.org/officeDocument/2006/relationships/slideLayout" Target="../slideLayouts/slideLayout471.xml"/><Relationship Id="rId11" Type="http://schemas.openxmlformats.org/officeDocument/2006/relationships/slideLayout" Target="../slideLayouts/slideLayout476.xml"/><Relationship Id="rId5" Type="http://schemas.openxmlformats.org/officeDocument/2006/relationships/slideLayout" Target="../slideLayouts/slideLayout470.xml"/><Relationship Id="rId15" Type="http://schemas.openxmlformats.org/officeDocument/2006/relationships/image" Target="../media/image11.png"/><Relationship Id="rId10" Type="http://schemas.openxmlformats.org/officeDocument/2006/relationships/slideLayout" Target="../slideLayouts/slideLayout475.xml"/><Relationship Id="rId4" Type="http://schemas.openxmlformats.org/officeDocument/2006/relationships/slideLayout" Target="../slideLayouts/slideLayout469.xml"/><Relationship Id="rId9" Type="http://schemas.openxmlformats.org/officeDocument/2006/relationships/slideLayout" Target="../slideLayouts/slideLayout474.xml"/><Relationship Id="rId14" Type="http://schemas.openxmlformats.org/officeDocument/2006/relationships/theme" Target="../theme/theme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6.xml"/><Relationship Id="rId13" Type="http://schemas.openxmlformats.org/officeDocument/2006/relationships/slideLayout" Target="../slideLayouts/slideLayout491.xml"/><Relationship Id="rId18" Type="http://schemas.openxmlformats.org/officeDocument/2006/relationships/slideLayout" Target="../slideLayouts/slideLayout496.xml"/><Relationship Id="rId3" Type="http://schemas.openxmlformats.org/officeDocument/2006/relationships/slideLayout" Target="../slideLayouts/slideLayout481.xml"/><Relationship Id="rId7" Type="http://schemas.openxmlformats.org/officeDocument/2006/relationships/slideLayout" Target="../slideLayouts/slideLayout485.xml"/><Relationship Id="rId12" Type="http://schemas.openxmlformats.org/officeDocument/2006/relationships/slideLayout" Target="../slideLayouts/slideLayout490.xml"/><Relationship Id="rId17" Type="http://schemas.openxmlformats.org/officeDocument/2006/relationships/slideLayout" Target="../slideLayouts/slideLayout495.xml"/><Relationship Id="rId2" Type="http://schemas.openxmlformats.org/officeDocument/2006/relationships/slideLayout" Target="../slideLayouts/slideLayout480.xml"/><Relationship Id="rId16" Type="http://schemas.openxmlformats.org/officeDocument/2006/relationships/slideLayout" Target="../slideLayouts/slideLayout494.xml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479.xml"/><Relationship Id="rId6" Type="http://schemas.openxmlformats.org/officeDocument/2006/relationships/slideLayout" Target="../slideLayouts/slideLayout484.xml"/><Relationship Id="rId11" Type="http://schemas.openxmlformats.org/officeDocument/2006/relationships/slideLayout" Target="../slideLayouts/slideLayout489.xml"/><Relationship Id="rId5" Type="http://schemas.openxmlformats.org/officeDocument/2006/relationships/slideLayout" Target="../slideLayouts/slideLayout483.xml"/><Relationship Id="rId15" Type="http://schemas.openxmlformats.org/officeDocument/2006/relationships/slideLayout" Target="../slideLayouts/slideLayout493.xml"/><Relationship Id="rId10" Type="http://schemas.openxmlformats.org/officeDocument/2006/relationships/slideLayout" Target="../slideLayouts/slideLayout488.xml"/><Relationship Id="rId19" Type="http://schemas.openxmlformats.org/officeDocument/2006/relationships/theme" Target="../theme/theme40.xml"/><Relationship Id="rId4" Type="http://schemas.openxmlformats.org/officeDocument/2006/relationships/slideLayout" Target="../slideLayouts/slideLayout482.xml"/><Relationship Id="rId9" Type="http://schemas.openxmlformats.org/officeDocument/2006/relationships/slideLayout" Target="../slideLayouts/slideLayout487.xml"/><Relationship Id="rId14" Type="http://schemas.openxmlformats.org/officeDocument/2006/relationships/slideLayout" Target="../slideLayouts/slideLayout492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4.xml"/><Relationship Id="rId13" Type="http://schemas.openxmlformats.org/officeDocument/2006/relationships/theme" Target="../theme/theme41.xml"/><Relationship Id="rId3" Type="http://schemas.openxmlformats.org/officeDocument/2006/relationships/slideLayout" Target="../slideLayouts/slideLayout499.xml"/><Relationship Id="rId7" Type="http://schemas.openxmlformats.org/officeDocument/2006/relationships/slideLayout" Target="../slideLayouts/slideLayout503.xml"/><Relationship Id="rId12" Type="http://schemas.openxmlformats.org/officeDocument/2006/relationships/slideLayout" Target="../slideLayouts/slideLayout508.xml"/><Relationship Id="rId2" Type="http://schemas.openxmlformats.org/officeDocument/2006/relationships/slideLayout" Target="../slideLayouts/slideLayout498.xml"/><Relationship Id="rId1" Type="http://schemas.openxmlformats.org/officeDocument/2006/relationships/slideLayout" Target="../slideLayouts/slideLayout497.xml"/><Relationship Id="rId6" Type="http://schemas.openxmlformats.org/officeDocument/2006/relationships/slideLayout" Target="../slideLayouts/slideLayout502.xml"/><Relationship Id="rId11" Type="http://schemas.openxmlformats.org/officeDocument/2006/relationships/slideLayout" Target="../slideLayouts/slideLayout507.xml"/><Relationship Id="rId5" Type="http://schemas.openxmlformats.org/officeDocument/2006/relationships/slideLayout" Target="../slideLayouts/slideLayout501.xml"/><Relationship Id="rId10" Type="http://schemas.openxmlformats.org/officeDocument/2006/relationships/slideLayout" Target="../slideLayouts/slideLayout506.xml"/><Relationship Id="rId4" Type="http://schemas.openxmlformats.org/officeDocument/2006/relationships/slideLayout" Target="../slideLayouts/slideLayout500.xml"/><Relationship Id="rId9" Type="http://schemas.openxmlformats.org/officeDocument/2006/relationships/slideLayout" Target="../slideLayouts/slideLayout505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6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511.xml"/><Relationship Id="rId7" Type="http://schemas.openxmlformats.org/officeDocument/2006/relationships/slideLayout" Target="../slideLayouts/slideLayout515.xml"/><Relationship Id="rId12" Type="http://schemas.openxmlformats.org/officeDocument/2006/relationships/theme" Target="../theme/theme42.xml"/><Relationship Id="rId2" Type="http://schemas.openxmlformats.org/officeDocument/2006/relationships/slideLayout" Target="../slideLayouts/slideLayout510.xml"/><Relationship Id="rId1" Type="http://schemas.openxmlformats.org/officeDocument/2006/relationships/slideLayout" Target="../slideLayouts/slideLayout509.xml"/><Relationship Id="rId6" Type="http://schemas.openxmlformats.org/officeDocument/2006/relationships/slideLayout" Target="../slideLayouts/slideLayout514.xml"/><Relationship Id="rId11" Type="http://schemas.openxmlformats.org/officeDocument/2006/relationships/slideLayout" Target="../slideLayouts/slideLayout519.xml"/><Relationship Id="rId5" Type="http://schemas.openxmlformats.org/officeDocument/2006/relationships/slideLayout" Target="../slideLayouts/slideLayout513.xml"/><Relationship Id="rId10" Type="http://schemas.openxmlformats.org/officeDocument/2006/relationships/slideLayout" Target="../slideLayouts/slideLayout518.xml"/><Relationship Id="rId4" Type="http://schemas.openxmlformats.org/officeDocument/2006/relationships/slideLayout" Target="../slideLayouts/slideLayout512.xml"/><Relationship Id="rId9" Type="http://schemas.openxmlformats.org/officeDocument/2006/relationships/slideLayout" Target="../slideLayouts/slideLayout517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7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522.xml"/><Relationship Id="rId7" Type="http://schemas.openxmlformats.org/officeDocument/2006/relationships/slideLayout" Target="../slideLayouts/slideLayout526.xml"/><Relationship Id="rId12" Type="http://schemas.openxmlformats.org/officeDocument/2006/relationships/theme" Target="../theme/theme43.xml"/><Relationship Id="rId2" Type="http://schemas.openxmlformats.org/officeDocument/2006/relationships/slideLayout" Target="../slideLayouts/slideLayout521.xml"/><Relationship Id="rId1" Type="http://schemas.openxmlformats.org/officeDocument/2006/relationships/slideLayout" Target="../slideLayouts/slideLayout520.xml"/><Relationship Id="rId6" Type="http://schemas.openxmlformats.org/officeDocument/2006/relationships/slideLayout" Target="../slideLayouts/slideLayout525.xml"/><Relationship Id="rId11" Type="http://schemas.openxmlformats.org/officeDocument/2006/relationships/slideLayout" Target="../slideLayouts/slideLayout530.xml"/><Relationship Id="rId5" Type="http://schemas.openxmlformats.org/officeDocument/2006/relationships/slideLayout" Target="../slideLayouts/slideLayout524.xml"/><Relationship Id="rId10" Type="http://schemas.openxmlformats.org/officeDocument/2006/relationships/slideLayout" Target="../slideLayouts/slideLayout529.xml"/><Relationship Id="rId4" Type="http://schemas.openxmlformats.org/officeDocument/2006/relationships/slideLayout" Target="../slideLayouts/slideLayout523.xml"/><Relationship Id="rId9" Type="http://schemas.openxmlformats.org/officeDocument/2006/relationships/slideLayout" Target="../slideLayouts/slideLayout528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8.xml"/><Relationship Id="rId13" Type="http://schemas.openxmlformats.org/officeDocument/2006/relationships/theme" Target="../theme/theme44.xml"/><Relationship Id="rId3" Type="http://schemas.openxmlformats.org/officeDocument/2006/relationships/slideLayout" Target="../slideLayouts/slideLayout533.xml"/><Relationship Id="rId7" Type="http://schemas.openxmlformats.org/officeDocument/2006/relationships/slideLayout" Target="../slideLayouts/slideLayout537.xml"/><Relationship Id="rId12" Type="http://schemas.openxmlformats.org/officeDocument/2006/relationships/slideLayout" Target="../slideLayouts/slideLayout542.xml"/><Relationship Id="rId2" Type="http://schemas.openxmlformats.org/officeDocument/2006/relationships/slideLayout" Target="../slideLayouts/slideLayout532.xml"/><Relationship Id="rId1" Type="http://schemas.openxmlformats.org/officeDocument/2006/relationships/slideLayout" Target="../slideLayouts/slideLayout531.xml"/><Relationship Id="rId6" Type="http://schemas.openxmlformats.org/officeDocument/2006/relationships/slideLayout" Target="../slideLayouts/slideLayout536.xml"/><Relationship Id="rId11" Type="http://schemas.openxmlformats.org/officeDocument/2006/relationships/slideLayout" Target="../slideLayouts/slideLayout541.xml"/><Relationship Id="rId5" Type="http://schemas.openxmlformats.org/officeDocument/2006/relationships/slideLayout" Target="../slideLayouts/slideLayout535.xml"/><Relationship Id="rId10" Type="http://schemas.openxmlformats.org/officeDocument/2006/relationships/slideLayout" Target="../slideLayouts/slideLayout540.xml"/><Relationship Id="rId4" Type="http://schemas.openxmlformats.org/officeDocument/2006/relationships/slideLayout" Target="../slideLayouts/slideLayout534.xml"/><Relationship Id="rId9" Type="http://schemas.openxmlformats.org/officeDocument/2006/relationships/slideLayout" Target="../slideLayouts/slideLayout539.xml"/><Relationship Id="rId14" Type="http://schemas.openxmlformats.org/officeDocument/2006/relationships/image" Target="../media/image11.png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0.xml"/><Relationship Id="rId13" Type="http://schemas.openxmlformats.org/officeDocument/2006/relationships/slideLayout" Target="../slideLayouts/slideLayout555.xml"/><Relationship Id="rId3" Type="http://schemas.openxmlformats.org/officeDocument/2006/relationships/slideLayout" Target="../slideLayouts/slideLayout545.xml"/><Relationship Id="rId7" Type="http://schemas.openxmlformats.org/officeDocument/2006/relationships/slideLayout" Target="../slideLayouts/slideLayout549.xml"/><Relationship Id="rId12" Type="http://schemas.openxmlformats.org/officeDocument/2006/relationships/slideLayout" Target="../slideLayouts/slideLayout554.xml"/><Relationship Id="rId2" Type="http://schemas.openxmlformats.org/officeDocument/2006/relationships/slideLayout" Target="../slideLayouts/slideLayout544.xml"/><Relationship Id="rId1" Type="http://schemas.openxmlformats.org/officeDocument/2006/relationships/slideLayout" Target="../slideLayouts/slideLayout543.xml"/><Relationship Id="rId6" Type="http://schemas.openxmlformats.org/officeDocument/2006/relationships/slideLayout" Target="../slideLayouts/slideLayout548.xml"/><Relationship Id="rId11" Type="http://schemas.openxmlformats.org/officeDocument/2006/relationships/slideLayout" Target="../slideLayouts/slideLayout553.xml"/><Relationship Id="rId5" Type="http://schemas.openxmlformats.org/officeDocument/2006/relationships/slideLayout" Target="../slideLayouts/slideLayout547.xml"/><Relationship Id="rId15" Type="http://schemas.openxmlformats.org/officeDocument/2006/relationships/theme" Target="../theme/theme45.xml"/><Relationship Id="rId10" Type="http://schemas.openxmlformats.org/officeDocument/2006/relationships/slideLayout" Target="../slideLayouts/slideLayout552.xml"/><Relationship Id="rId4" Type="http://schemas.openxmlformats.org/officeDocument/2006/relationships/slideLayout" Target="../slideLayouts/slideLayout546.xml"/><Relationship Id="rId9" Type="http://schemas.openxmlformats.org/officeDocument/2006/relationships/slideLayout" Target="../slideLayouts/slideLayout551.xml"/><Relationship Id="rId14" Type="http://schemas.openxmlformats.org/officeDocument/2006/relationships/slideLayout" Target="../slideLayouts/slideLayout556.xml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4.xml"/><Relationship Id="rId13" Type="http://schemas.openxmlformats.org/officeDocument/2006/relationships/slideLayout" Target="../slideLayouts/slideLayout569.xml"/><Relationship Id="rId3" Type="http://schemas.openxmlformats.org/officeDocument/2006/relationships/slideLayout" Target="../slideLayouts/slideLayout559.xml"/><Relationship Id="rId7" Type="http://schemas.openxmlformats.org/officeDocument/2006/relationships/slideLayout" Target="../slideLayouts/slideLayout563.xml"/><Relationship Id="rId12" Type="http://schemas.openxmlformats.org/officeDocument/2006/relationships/slideLayout" Target="../slideLayouts/slideLayout568.xml"/><Relationship Id="rId2" Type="http://schemas.openxmlformats.org/officeDocument/2006/relationships/slideLayout" Target="../slideLayouts/slideLayout558.xml"/><Relationship Id="rId1" Type="http://schemas.openxmlformats.org/officeDocument/2006/relationships/slideLayout" Target="../slideLayouts/slideLayout557.xml"/><Relationship Id="rId6" Type="http://schemas.openxmlformats.org/officeDocument/2006/relationships/slideLayout" Target="../slideLayouts/slideLayout562.xml"/><Relationship Id="rId11" Type="http://schemas.openxmlformats.org/officeDocument/2006/relationships/slideLayout" Target="../slideLayouts/slideLayout567.xml"/><Relationship Id="rId5" Type="http://schemas.openxmlformats.org/officeDocument/2006/relationships/slideLayout" Target="../slideLayouts/slideLayout561.xml"/><Relationship Id="rId10" Type="http://schemas.openxmlformats.org/officeDocument/2006/relationships/slideLayout" Target="../slideLayouts/slideLayout566.xml"/><Relationship Id="rId4" Type="http://schemas.openxmlformats.org/officeDocument/2006/relationships/slideLayout" Target="../slideLayouts/slideLayout560.xml"/><Relationship Id="rId9" Type="http://schemas.openxmlformats.org/officeDocument/2006/relationships/slideLayout" Target="../slideLayouts/slideLayout565.xml"/><Relationship Id="rId14" Type="http://schemas.openxmlformats.org/officeDocument/2006/relationships/theme" Target="../theme/theme46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7.xml"/><Relationship Id="rId13" Type="http://schemas.openxmlformats.org/officeDocument/2006/relationships/slideLayout" Target="../slideLayouts/slideLayout582.xml"/><Relationship Id="rId3" Type="http://schemas.openxmlformats.org/officeDocument/2006/relationships/slideLayout" Target="../slideLayouts/slideLayout572.xml"/><Relationship Id="rId7" Type="http://schemas.openxmlformats.org/officeDocument/2006/relationships/slideLayout" Target="../slideLayouts/slideLayout576.xml"/><Relationship Id="rId12" Type="http://schemas.openxmlformats.org/officeDocument/2006/relationships/slideLayout" Target="../slideLayouts/slideLayout581.xml"/><Relationship Id="rId2" Type="http://schemas.openxmlformats.org/officeDocument/2006/relationships/slideLayout" Target="../slideLayouts/slideLayout571.xml"/><Relationship Id="rId1" Type="http://schemas.openxmlformats.org/officeDocument/2006/relationships/slideLayout" Target="../slideLayouts/slideLayout570.xml"/><Relationship Id="rId6" Type="http://schemas.openxmlformats.org/officeDocument/2006/relationships/slideLayout" Target="../slideLayouts/slideLayout575.xml"/><Relationship Id="rId11" Type="http://schemas.openxmlformats.org/officeDocument/2006/relationships/slideLayout" Target="../slideLayouts/slideLayout580.xml"/><Relationship Id="rId5" Type="http://schemas.openxmlformats.org/officeDocument/2006/relationships/slideLayout" Target="../slideLayouts/slideLayout574.xml"/><Relationship Id="rId10" Type="http://schemas.openxmlformats.org/officeDocument/2006/relationships/slideLayout" Target="../slideLayouts/slideLayout579.xml"/><Relationship Id="rId4" Type="http://schemas.openxmlformats.org/officeDocument/2006/relationships/slideLayout" Target="../slideLayouts/slideLayout573.xml"/><Relationship Id="rId9" Type="http://schemas.openxmlformats.org/officeDocument/2006/relationships/slideLayout" Target="../slideLayouts/slideLayout578.xml"/><Relationship Id="rId14" Type="http://schemas.openxmlformats.org/officeDocument/2006/relationships/theme" Target="../theme/theme47.xml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0.xml"/><Relationship Id="rId13" Type="http://schemas.openxmlformats.org/officeDocument/2006/relationships/slideLayout" Target="../slideLayouts/slideLayout595.xml"/><Relationship Id="rId3" Type="http://schemas.openxmlformats.org/officeDocument/2006/relationships/slideLayout" Target="../slideLayouts/slideLayout585.xml"/><Relationship Id="rId7" Type="http://schemas.openxmlformats.org/officeDocument/2006/relationships/slideLayout" Target="../slideLayouts/slideLayout589.xml"/><Relationship Id="rId12" Type="http://schemas.openxmlformats.org/officeDocument/2006/relationships/slideLayout" Target="../slideLayouts/slideLayout594.xml"/><Relationship Id="rId2" Type="http://schemas.openxmlformats.org/officeDocument/2006/relationships/slideLayout" Target="../slideLayouts/slideLayout584.xml"/><Relationship Id="rId1" Type="http://schemas.openxmlformats.org/officeDocument/2006/relationships/slideLayout" Target="../slideLayouts/slideLayout583.xml"/><Relationship Id="rId6" Type="http://schemas.openxmlformats.org/officeDocument/2006/relationships/slideLayout" Target="../slideLayouts/slideLayout588.xml"/><Relationship Id="rId11" Type="http://schemas.openxmlformats.org/officeDocument/2006/relationships/slideLayout" Target="../slideLayouts/slideLayout593.xml"/><Relationship Id="rId5" Type="http://schemas.openxmlformats.org/officeDocument/2006/relationships/slideLayout" Target="../slideLayouts/slideLayout587.xml"/><Relationship Id="rId15" Type="http://schemas.openxmlformats.org/officeDocument/2006/relationships/theme" Target="../theme/theme48.xml"/><Relationship Id="rId10" Type="http://schemas.openxmlformats.org/officeDocument/2006/relationships/slideLayout" Target="../slideLayouts/slideLayout592.xml"/><Relationship Id="rId4" Type="http://schemas.openxmlformats.org/officeDocument/2006/relationships/slideLayout" Target="../slideLayouts/slideLayout586.xml"/><Relationship Id="rId9" Type="http://schemas.openxmlformats.org/officeDocument/2006/relationships/slideLayout" Target="../slideLayouts/slideLayout591.xml"/><Relationship Id="rId14" Type="http://schemas.openxmlformats.org/officeDocument/2006/relationships/slideLayout" Target="../slideLayouts/slideLayout596.xml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4.xml"/><Relationship Id="rId13" Type="http://schemas.openxmlformats.org/officeDocument/2006/relationships/slideLayout" Target="../slideLayouts/slideLayout609.xml"/><Relationship Id="rId3" Type="http://schemas.openxmlformats.org/officeDocument/2006/relationships/slideLayout" Target="../slideLayouts/slideLayout599.xml"/><Relationship Id="rId7" Type="http://schemas.openxmlformats.org/officeDocument/2006/relationships/slideLayout" Target="../slideLayouts/slideLayout603.xml"/><Relationship Id="rId12" Type="http://schemas.openxmlformats.org/officeDocument/2006/relationships/slideLayout" Target="../slideLayouts/slideLayout608.xml"/><Relationship Id="rId2" Type="http://schemas.openxmlformats.org/officeDocument/2006/relationships/slideLayout" Target="../slideLayouts/slideLayout598.xml"/><Relationship Id="rId1" Type="http://schemas.openxmlformats.org/officeDocument/2006/relationships/slideLayout" Target="../slideLayouts/slideLayout597.xml"/><Relationship Id="rId6" Type="http://schemas.openxmlformats.org/officeDocument/2006/relationships/slideLayout" Target="../slideLayouts/slideLayout602.xml"/><Relationship Id="rId11" Type="http://schemas.openxmlformats.org/officeDocument/2006/relationships/slideLayout" Target="../slideLayouts/slideLayout607.xml"/><Relationship Id="rId5" Type="http://schemas.openxmlformats.org/officeDocument/2006/relationships/slideLayout" Target="../slideLayouts/slideLayout601.xml"/><Relationship Id="rId15" Type="http://schemas.openxmlformats.org/officeDocument/2006/relationships/theme" Target="../theme/theme49.xml"/><Relationship Id="rId10" Type="http://schemas.openxmlformats.org/officeDocument/2006/relationships/slideLayout" Target="../slideLayouts/slideLayout606.xml"/><Relationship Id="rId4" Type="http://schemas.openxmlformats.org/officeDocument/2006/relationships/slideLayout" Target="../slideLayouts/slideLayout600.xml"/><Relationship Id="rId9" Type="http://schemas.openxmlformats.org/officeDocument/2006/relationships/slideLayout" Target="../slideLayouts/slideLayout605.xml"/><Relationship Id="rId14" Type="http://schemas.openxmlformats.org/officeDocument/2006/relationships/slideLayout" Target="../slideLayouts/slideLayout6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8.xml"/><Relationship Id="rId13" Type="http://schemas.openxmlformats.org/officeDocument/2006/relationships/slideLayout" Target="../slideLayouts/slideLayout623.xml"/><Relationship Id="rId18" Type="http://schemas.openxmlformats.org/officeDocument/2006/relationships/theme" Target="../theme/theme50.xml"/><Relationship Id="rId3" Type="http://schemas.openxmlformats.org/officeDocument/2006/relationships/slideLayout" Target="../slideLayouts/slideLayout613.xml"/><Relationship Id="rId7" Type="http://schemas.openxmlformats.org/officeDocument/2006/relationships/slideLayout" Target="../slideLayouts/slideLayout617.xml"/><Relationship Id="rId12" Type="http://schemas.openxmlformats.org/officeDocument/2006/relationships/slideLayout" Target="../slideLayouts/slideLayout622.xml"/><Relationship Id="rId17" Type="http://schemas.openxmlformats.org/officeDocument/2006/relationships/slideLayout" Target="../slideLayouts/slideLayout627.xml"/><Relationship Id="rId2" Type="http://schemas.openxmlformats.org/officeDocument/2006/relationships/slideLayout" Target="../slideLayouts/slideLayout612.xml"/><Relationship Id="rId16" Type="http://schemas.openxmlformats.org/officeDocument/2006/relationships/slideLayout" Target="../slideLayouts/slideLayout626.xml"/><Relationship Id="rId1" Type="http://schemas.openxmlformats.org/officeDocument/2006/relationships/slideLayout" Target="../slideLayouts/slideLayout611.xml"/><Relationship Id="rId6" Type="http://schemas.openxmlformats.org/officeDocument/2006/relationships/slideLayout" Target="../slideLayouts/slideLayout616.xml"/><Relationship Id="rId11" Type="http://schemas.openxmlformats.org/officeDocument/2006/relationships/slideLayout" Target="../slideLayouts/slideLayout621.xml"/><Relationship Id="rId5" Type="http://schemas.openxmlformats.org/officeDocument/2006/relationships/slideLayout" Target="../slideLayouts/slideLayout615.xml"/><Relationship Id="rId15" Type="http://schemas.openxmlformats.org/officeDocument/2006/relationships/slideLayout" Target="../slideLayouts/slideLayout625.xml"/><Relationship Id="rId10" Type="http://schemas.openxmlformats.org/officeDocument/2006/relationships/slideLayout" Target="../slideLayouts/slideLayout620.xml"/><Relationship Id="rId4" Type="http://schemas.openxmlformats.org/officeDocument/2006/relationships/slideLayout" Target="../slideLayouts/slideLayout614.xml"/><Relationship Id="rId9" Type="http://schemas.openxmlformats.org/officeDocument/2006/relationships/slideLayout" Target="../slideLayouts/slideLayout619.xml"/><Relationship Id="rId14" Type="http://schemas.openxmlformats.org/officeDocument/2006/relationships/slideLayout" Target="../slideLayouts/slideLayout624.xml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5.xml"/><Relationship Id="rId13" Type="http://schemas.openxmlformats.org/officeDocument/2006/relationships/slideLayout" Target="../slideLayouts/slideLayout640.xml"/><Relationship Id="rId3" Type="http://schemas.openxmlformats.org/officeDocument/2006/relationships/slideLayout" Target="../slideLayouts/slideLayout630.xml"/><Relationship Id="rId7" Type="http://schemas.openxmlformats.org/officeDocument/2006/relationships/slideLayout" Target="../slideLayouts/slideLayout634.xml"/><Relationship Id="rId12" Type="http://schemas.openxmlformats.org/officeDocument/2006/relationships/slideLayout" Target="../slideLayouts/slideLayout639.xml"/><Relationship Id="rId2" Type="http://schemas.openxmlformats.org/officeDocument/2006/relationships/slideLayout" Target="../slideLayouts/slideLayout629.xml"/><Relationship Id="rId1" Type="http://schemas.openxmlformats.org/officeDocument/2006/relationships/slideLayout" Target="../slideLayouts/slideLayout628.xml"/><Relationship Id="rId6" Type="http://schemas.openxmlformats.org/officeDocument/2006/relationships/slideLayout" Target="../slideLayouts/slideLayout633.xml"/><Relationship Id="rId11" Type="http://schemas.openxmlformats.org/officeDocument/2006/relationships/slideLayout" Target="../slideLayouts/slideLayout638.xml"/><Relationship Id="rId5" Type="http://schemas.openxmlformats.org/officeDocument/2006/relationships/slideLayout" Target="../slideLayouts/slideLayout632.xml"/><Relationship Id="rId15" Type="http://schemas.openxmlformats.org/officeDocument/2006/relationships/theme" Target="../theme/theme51.xml"/><Relationship Id="rId10" Type="http://schemas.openxmlformats.org/officeDocument/2006/relationships/slideLayout" Target="../slideLayouts/slideLayout637.xml"/><Relationship Id="rId4" Type="http://schemas.openxmlformats.org/officeDocument/2006/relationships/slideLayout" Target="../slideLayouts/slideLayout631.xml"/><Relationship Id="rId9" Type="http://schemas.openxmlformats.org/officeDocument/2006/relationships/slideLayout" Target="../slideLayouts/slideLayout636.xml"/><Relationship Id="rId14" Type="http://schemas.openxmlformats.org/officeDocument/2006/relationships/slideLayout" Target="../slideLayouts/slideLayout641.xml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9.xml"/><Relationship Id="rId13" Type="http://schemas.openxmlformats.org/officeDocument/2006/relationships/slideLayout" Target="../slideLayouts/slideLayout654.xml"/><Relationship Id="rId3" Type="http://schemas.openxmlformats.org/officeDocument/2006/relationships/slideLayout" Target="../slideLayouts/slideLayout644.xml"/><Relationship Id="rId7" Type="http://schemas.openxmlformats.org/officeDocument/2006/relationships/slideLayout" Target="../slideLayouts/slideLayout648.xml"/><Relationship Id="rId12" Type="http://schemas.openxmlformats.org/officeDocument/2006/relationships/slideLayout" Target="../slideLayouts/slideLayout653.xml"/><Relationship Id="rId2" Type="http://schemas.openxmlformats.org/officeDocument/2006/relationships/slideLayout" Target="../slideLayouts/slideLayout643.xml"/><Relationship Id="rId1" Type="http://schemas.openxmlformats.org/officeDocument/2006/relationships/slideLayout" Target="../slideLayouts/slideLayout642.xml"/><Relationship Id="rId6" Type="http://schemas.openxmlformats.org/officeDocument/2006/relationships/slideLayout" Target="../slideLayouts/slideLayout647.xml"/><Relationship Id="rId11" Type="http://schemas.openxmlformats.org/officeDocument/2006/relationships/slideLayout" Target="../slideLayouts/slideLayout652.xml"/><Relationship Id="rId5" Type="http://schemas.openxmlformats.org/officeDocument/2006/relationships/slideLayout" Target="../slideLayouts/slideLayout646.xml"/><Relationship Id="rId10" Type="http://schemas.openxmlformats.org/officeDocument/2006/relationships/slideLayout" Target="../slideLayouts/slideLayout651.xml"/><Relationship Id="rId4" Type="http://schemas.openxmlformats.org/officeDocument/2006/relationships/slideLayout" Target="../slideLayouts/slideLayout645.xml"/><Relationship Id="rId9" Type="http://schemas.openxmlformats.org/officeDocument/2006/relationships/slideLayout" Target="../slideLayouts/slideLayout650.xml"/><Relationship Id="rId14" Type="http://schemas.openxmlformats.org/officeDocument/2006/relationships/theme" Target="../theme/theme52.xml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2.xml"/><Relationship Id="rId13" Type="http://schemas.openxmlformats.org/officeDocument/2006/relationships/slideLayout" Target="../slideLayouts/slideLayout667.xml"/><Relationship Id="rId3" Type="http://schemas.openxmlformats.org/officeDocument/2006/relationships/slideLayout" Target="../slideLayouts/slideLayout657.xml"/><Relationship Id="rId7" Type="http://schemas.openxmlformats.org/officeDocument/2006/relationships/slideLayout" Target="../slideLayouts/slideLayout661.xml"/><Relationship Id="rId12" Type="http://schemas.openxmlformats.org/officeDocument/2006/relationships/slideLayout" Target="../slideLayouts/slideLayout666.xml"/><Relationship Id="rId2" Type="http://schemas.openxmlformats.org/officeDocument/2006/relationships/slideLayout" Target="../slideLayouts/slideLayout656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655.xml"/><Relationship Id="rId6" Type="http://schemas.openxmlformats.org/officeDocument/2006/relationships/slideLayout" Target="../slideLayouts/slideLayout660.xml"/><Relationship Id="rId11" Type="http://schemas.openxmlformats.org/officeDocument/2006/relationships/slideLayout" Target="../slideLayouts/slideLayout665.xml"/><Relationship Id="rId5" Type="http://schemas.openxmlformats.org/officeDocument/2006/relationships/slideLayout" Target="../slideLayouts/slideLayout659.xml"/><Relationship Id="rId15" Type="http://schemas.openxmlformats.org/officeDocument/2006/relationships/theme" Target="../theme/theme53.xml"/><Relationship Id="rId10" Type="http://schemas.openxmlformats.org/officeDocument/2006/relationships/slideLayout" Target="../slideLayouts/slideLayout664.xml"/><Relationship Id="rId4" Type="http://schemas.openxmlformats.org/officeDocument/2006/relationships/slideLayout" Target="../slideLayouts/slideLayout658.xml"/><Relationship Id="rId9" Type="http://schemas.openxmlformats.org/officeDocument/2006/relationships/slideLayout" Target="../slideLayouts/slideLayout663.xml"/><Relationship Id="rId14" Type="http://schemas.openxmlformats.org/officeDocument/2006/relationships/slideLayout" Target="../slideLayouts/slideLayout668.xml"/></Relationships>
</file>

<file path=ppt/slideMasters/_rels/slideMaster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6.xml"/><Relationship Id="rId13" Type="http://schemas.openxmlformats.org/officeDocument/2006/relationships/slideLayout" Target="../slideLayouts/slideLayout681.xml"/><Relationship Id="rId3" Type="http://schemas.openxmlformats.org/officeDocument/2006/relationships/slideLayout" Target="../slideLayouts/slideLayout671.xml"/><Relationship Id="rId7" Type="http://schemas.openxmlformats.org/officeDocument/2006/relationships/slideLayout" Target="../slideLayouts/slideLayout675.xml"/><Relationship Id="rId12" Type="http://schemas.openxmlformats.org/officeDocument/2006/relationships/slideLayout" Target="../slideLayouts/slideLayout680.xml"/><Relationship Id="rId2" Type="http://schemas.openxmlformats.org/officeDocument/2006/relationships/slideLayout" Target="../slideLayouts/slideLayout670.xml"/><Relationship Id="rId1" Type="http://schemas.openxmlformats.org/officeDocument/2006/relationships/slideLayout" Target="../slideLayouts/slideLayout669.xml"/><Relationship Id="rId6" Type="http://schemas.openxmlformats.org/officeDocument/2006/relationships/slideLayout" Target="../slideLayouts/slideLayout674.xml"/><Relationship Id="rId11" Type="http://schemas.openxmlformats.org/officeDocument/2006/relationships/slideLayout" Target="../slideLayouts/slideLayout679.xml"/><Relationship Id="rId5" Type="http://schemas.openxmlformats.org/officeDocument/2006/relationships/slideLayout" Target="../slideLayouts/slideLayout673.xml"/><Relationship Id="rId15" Type="http://schemas.openxmlformats.org/officeDocument/2006/relationships/theme" Target="../theme/theme54.xml"/><Relationship Id="rId10" Type="http://schemas.openxmlformats.org/officeDocument/2006/relationships/slideLayout" Target="../slideLayouts/slideLayout678.xml"/><Relationship Id="rId4" Type="http://schemas.openxmlformats.org/officeDocument/2006/relationships/slideLayout" Target="../slideLayouts/slideLayout672.xml"/><Relationship Id="rId9" Type="http://schemas.openxmlformats.org/officeDocument/2006/relationships/slideLayout" Target="../slideLayouts/slideLayout677.xml"/><Relationship Id="rId14" Type="http://schemas.openxmlformats.org/officeDocument/2006/relationships/slideLayout" Target="../slideLayouts/slideLayout682.xml"/></Relationships>
</file>

<file path=ppt/slideMasters/_rels/slideMaster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0.xml"/><Relationship Id="rId13" Type="http://schemas.openxmlformats.org/officeDocument/2006/relationships/slideLayout" Target="../slideLayouts/slideLayout695.xml"/><Relationship Id="rId18" Type="http://schemas.openxmlformats.org/officeDocument/2006/relationships/theme" Target="../theme/theme55.xml"/><Relationship Id="rId3" Type="http://schemas.openxmlformats.org/officeDocument/2006/relationships/slideLayout" Target="../slideLayouts/slideLayout685.xml"/><Relationship Id="rId7" Type="http://schemas.openxmlformats.org/officeDocument/2006/relationships/slideLayout" Target="../slideLayouts/slideLayout689.xml"/><Relationship Id="rId12" Type="http://schemas.openxmlformats.org/officeDocument/2006/relationships/slideLayout" Target="../slideLayouts/slideLayout694.xml"/><Relationship Id="rId17" Type="http://schemas.openxmlformats.org/officeDocument/2006/relationships/slideLayout" Target="../slideLayouts/slideLayout699.xml"/><Relationship Id="rId2" Type="http://schemas.openxmlformats.org/officeDocument/2006/relationships/slideLayout" Target="../slideLayouts/slideLayout684.xml"/><Relationship Id="rId16" Type="http://schemas.openxmlformats.org/officeDocument/2006/relationships/slideLayout" Target="../slideLayouts/slideLayout698.xml"/><Relationship Id="rId1" Type="http://schemas.openxmlformats.org/officeDocument/2006/relationships/slideLayout" Target="../slideLayouts/slideLayout683.xml"/><Relationship Id="rId6" Type="http://schemas.openxmlformats.org/officeDocument/2006/relationships/slideLayout" Target="../slideLayouts/slideLayout688.xml"/><Relationship Id="rId11" Type="http://schemas.openxmlformats.org/officeDocument/2006/relationships/slideLayout" Target="../slideLayouts/slideLayout693.xml"/><Relationship Id="rId5" Type="http://schemas.openxmlformats.org/officeDocument/2006/relationships/slideLayout" Target="../slideLayouts/slideLayout687.xml"/><Relationship Id="rId15" Type="http://schemas.openxmlformats.org/officeDocument/2006/relationships/slideLayout" Target="../slideLayouts/slideLayout697.xml"/><Relationship Id="rId10" Type="http://schemas.openxmlformats.org/officeDocument/2006/relationships/slideLayout" Target="../slideLayouts/slideLayout692.xml"/><Relationship Id="rId4" Type="http://schemas.openxmlformats.org/officeDocument/2006/relationships/slideLayout" Target="../slideLayouts/slideLayout686.xml"/><Relationship Id="rId9" Type="http://schemas.openxmlformats.org/officeDocument/2006/relationships/slideLayout" Target="../slideLayouts/slideLayout691.xml"/><Relationship Id="rId14" Type="http://schemas.openxmlformats.org/officeDocument/2006/relationships/slideLayout" Target="../slideLayouts/slideLayout696.xml"/></Relationships>
</file>

<file path=ppt/slideMasters/_rels/slideMaster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7.xml"/><Relationship Id="rId13" Type="http://schemas.openxmlformats.org/officeDocument/2006/relationships/slideLayout" Target="../slideLayouts/slideLayout712.xml"/><Relationship Id="rId3" Type="http://schemas.openxmlformats.org/officeDocument/2006/relationships/slideLayout" Target="../slideLayouts/slideLayout702.xml"/><Relationship Id="rId7" Type="http://schemas.openxmlformats.org/officeDocument/2006/relationships/slideLayout" Target="../slideLayouts/slideLayout706.xml"/><Relationship Id="rId12" Type="http://schemas.openxmlformats.org/officeDocument/2006/relationships/slideLayout" Target="../slideLayouts/slideLayout711.xml"/><Relationship Id="rId2" Type="http://schemas.openxmlformats.org/officeDocument/2006/relationships/slideLayout" Target="../slideLayouts/slideLayout701.xml"/><Relationship Id="rId1" Type="http://schemas.openxmlformats.org/officeDocument/2006/relationships/slideLayout" Target="../slideLayouts/slideLayout700.xml"/><Relationship Id="rId6" Type="http://schemas.openxmlformats.org/officeDocument/2006/relationships/slideLayout" Target="../slideLayouts/slideLayout705.xml"/><Relationship Id="rId11" Type="http://schemas.openxmlformats.org/officeDocument/2006/relationships/slideLayout" Target="../slideLayouts/slideLayout710.xml"/><Relationship Id="rId5" Type="http://schemas.openxmlformats.org/officeDocument/2006/relationships/slideLayout" Target="../slideLayouts/slideLayout704.xml"/><Relationship Id="rId15" Type="http://schemas.openxmlformats.org/officeDocument/2006/relationships/theme" Target="../theme/theme56.xml"/><Relationship Id="rId10" Type="http://schemas.openxmlformats.org/officeDocument/2006/relationships/slideLayout" Target="../slideLayouts/slideLayout709.xml"/><Relationship Id="rId4" Type="http://schemas.openxmlformats.org/officeDocument/2006/relationships/slideLayout" Target="../slideLayouts/slideLayout703.xml"/><Relationship Id="rId9" Type="http://schemas.openxmlformats.org/officeDocument/2006/relationships/slideLayout" Target="../slideLayouts/slideLayout708.xml"/><Relationship Id="rId14" Type="http://schemas.openxmlformats.org/officeDocument/2006/relationships/slideLayout" Target="../slideLayouts/slideLayout713.xml"/></Relationships>
</file>

<file path=ppt/slideMasters/_rels/slideMaster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1.xml"/><Relationship Id="rId13" Type="http://schemas.openxmlformats.org/officeDocument/2006/relationships/theme" Target="../theme/theme57.xml"/><Relationship Id="rId3" Type="http://schemas.openxmlformats.org/officeDocument/2006/relationships/slideLayout" Target="../slideLayouts/slideLayout716.xml"/><Relationship Id="rId7" Type="http://schemas.openxmlformats.org/officeDocument/2006/relationships/slideLayout" Target="../slideLayouts/slideLayout720.xml"/><Relationship Id="rId12" Type="http://schemas.openxmlformats.org/officeDocument/2006/relationships/slideLayout" Target="../slideLayouts/slideLayout725.xml"/><Relationship Id="rId2" Type="http://schemas.openxmlformats.org/officeDocument/2006/relationships/slideLayout" Target="../slideLayouts/slideLayout715.xml"/><Relationship Id="rId1" Type="http://schemas.openxmlformats.org/officeDocument/2006/relationships/slideLayout" Target="../slideLayouts/slideLayout714.xml"/><Relationship Id="rId6" Type="http://schemas.openxmlformats.org/officeDocument/2006/relationships/slideLayout" Target="../slideLayouts/slideLayout719.xml"/><Relationship Id="rId11" Type="http://schemas.openxmlformats.org/officeDocument/2006/relationships/slideLayout" Target="../slideLayouts/slideLayout724.xml"/><Relationship Id="rId5" Type="http://schemas.openxmlformats.org/officeDocument/2006/relationships/slideLayout" Target="../slideLayouts/slideLayout718.xml"/><Relationship Id="rId10" Type="http://schemas.openxmlformats.org/officeDocument/2006/relationships/slideLayout" Target="../slideLayouts/slideLayout723.xml"/><Relationship Id="rId4" Type="http://schemas.openxmlformats.org/officeDocument/2006/relationships/slideLayout" Target="../slideLayouts/slideLayout717.xml"/><Relationship Id="rId9" Type="http://schemas.openxmlformats.org/officeDocument/2006/relationships/slideLayout" Target="../slideLayouts/slideLayout722.xml"/></Relationships>
</file>

<file path=ppt/slideMasters/_rels/slideMaster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3.xml"/><Relationship Id="rId13" Type="http://schemas.openxmlformats.org/officeDocument/2006/relationships/slideLayout" Target="../slideLayouts/slideLayout738.xml"/><Relationship Id="rId3" Type="http://schemas.openxmlformats.org/officeDocument/2006/relationships/slideLayout" Target="../slideLayouts/slideLayout728.xml"/><Relationship Id="rId7" Type="http://schemas.openxmlformats.org/officeDocument/2006/relationships/slideLayout" Target="../slideLayouts/slideLayout732.xml"/><Relationship Id="rId12" Type="http://schemas.openxmlformats.org/officeDocument/2006/relationships/slideLayout" Target="../slideLayouts/slideLayout737.xml"/><Relationship Id="rId2" Type="http://schemas.openxmlformats.org/officeDocument/2006/relationships/slideLayout" Target="../slideLayouts/slideLayout727.xml"/><Relationship Id="rId1" Type="http://schemas.openxmlformats.org/officeDocument/2006/relationships/slideLayout" Target="../slideLayouts/slideLayout726.xml"/><Relationship Id="rId6" Type="http://schemas.openxmlformats.org/officeDocument/2006/relationships/slideLayout" Target="../slideLayouts/slideLayout731.xml"/><Relationship Id="rId11" Type="http://schemas.openxmlformats.org/officeDocument/2006/relationships/slideLayout" Target="../slideLayouts/slideLayout736.xml"/><Relationship Id="rId5" Type="http://schemas.openxmlformats.org/officeDocument/2006/relationships/slideLayout" Target="../slideLayouts/slideLayout730.xml"/><Relationship Id="rId15" Type="http://schemas.openxmlformats.org/officeDocument/2006/relationships/theme" Target="../theme/theme58.xml"/><Relationship Id="rId10" Type="http://schemas.openxmlformats.org/officeDocument/2006/relationships/slideLayout" Target="../slideLayouts/slideLayout735.xml"/><Relationship Id="rId4" Type="http://schemas.openxmlformats.org/officeDocument/2006/relationships/slideLayout" Target="../slideLayouts/slideLayout729.xml"/><Relationship Id="rId9" Type="http://schemas.openxmlformats.org/officeDocument/2006/relationships/slideLayout" Target="../slideLayouts/slideLayout734.xml"/><Relationship Id="rId14" Type="http://schemas.openxmlformats.org/officeDocument/2006/relationships/slideLayout" Target="../slideLayouts/slideLayout739.xml"/></Relationships>
</file>

<file path=ppt/slideMasters/_rels/slideMaster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7.xml"/><Relationship Id="rId13" Type="http://schemas.openxmlformats.org/officeDocument/2006/relationships/theme" Target="../theme/theme59.xml"/><Relationship Id="rId3" Type="http://schemas.openxmlformats.org/officeDocument/2006/relationships/slideLayout" Target="../slideLayouts/slideLayout742.xml"/><Relationship Id="rId7" Type="http://schemas.openxmlformats.org/officeDocument/2006/relationships/slideLayout" Target="../slideLayouts/slideLayout746.xml"/><Relationship Id="rId12" Type="http://schemas.openxmlformats.org/officeDocument/2006/relationships/slideLayout" Target="../slideLayouts/slideLayout751.xml"/><Relationship Id="rId2" Type="http://schemas.openxmlformats.org/officeDocument/2006/relationships/slideLayout" Target="../slideLayouts/slideLayout741.xml"/><Relationship Id="rId1" Type="http://schemas.openxmlformats.org/officeDocument/2006/relationships/slideLayout" Target="../slideLayouts/slideLayout740.xml"/><Relationship Id="rId6" Type="http://schemas.openxmlformats.org/officeDocument/2006/relationships/slideLayout" Target="../slideLayouts/slideLayout745.xml"/><Relationship Id="rId11" Type="http://schemas.openxmlformats.org/officeDocument/2006/relationships/slideLayout" Target="../slideLayouts/slideLayout750.xml"/><Relationship Id="rId5" Type="http://schemas.openxmlformats.org/officeDocument/2006/relationships/slideLayout" Target="../slideLayouts/slideLayout744.xml"/><Relationship Id="rId10" Type="http://schemas.openxmlformats.org/officeDocument/2006/relationships/slideLayout" Target="../slideLayouts/slideLayout749.xml"/><Relationship Id="rId4" Type="http://schemas.openxmlformats.org/officeDocument/2006/relationships/slideLayout" Target="../slideLayouts/slideLayout743.xml"/><Relationship Id="rId9" Type="http://schemas.openxmlformats.org/officeDocument/2006/relationships/slideLayout" Target="../slideLayouts/slideLayout74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9.xml"/><Relationship Id="rId13" Type="http://schemas.openxmlformats.org/officeDocument/2006/relationships/slideLayout" Target="../slideLayouts/slideLayout764.xml"/><Relationship Id="rId3" Type="http://schemas.openxmlformats.org/officeDocument/2006/relationships/slideLayout" Target="../slideLayouts/slideLayout754.xml"/><Relationship Id="rId7" Type="http://schemas.openxmlformats.org/officeDocument/2006/relationships/slideLayout" Target="../slideLayouts/slideLayout758.xml"/><Relationship Id="rId12" Type="http://schemas.openxmlformats.org/officeDocument/2006/relationships/slideLayout" Target="../slideLayouts/slideLayout763.xml"/><Relationship Id="rId2" Type="http://schemas.openxmlformats.org/officeDocument/2006/relationships/slideLayout" Target="../slideLayouts/slideLayout753.xml"/><Relationship Id="rId1" Type="http://schemas.openxmlformats.org/officeDocument/2006/relationships/slideLayout" Target="../slideLayouts/slideLayout752.xml"/><Relationship Id="rId6" Type="http://schemas.openxmlformats.org/officeDocument/2006/relationships/slideLayout" Target="../slideLayouts/slideLayout757.xml"/><Relationship Id="rId11" Type="http://schemas.openxmlformats.org/officeDocument/2006/relationships/slideLayout" Target="../slideLayouts/slideLayout762.xml"/><Relationship Id="rId5" Type="http://schemas.openxmlformats.org/officeDocument/2006/relationships/slideLayout" Target="../slideLayouts/slideLayout756.xml"/><Relationship Id="rId15" Type="http://schemas.openxmlformats.org/officeDocument/2006/relationships/theme" Target="../theme/theme60.xml"/><Relationship Id="rId10" Type="http://schemas.openxmlformats.org/officeDocument/2006/relationships/slideLayout" Target="../slideLayouts/slideLayout761.xml"/><Relationship Id="rId4" Type="http://schemas.openxmlformats.org/officeDocument/2006/relationships/slideLayout" Target="../slideLayouts/slideLayout755.xml"/><Relationship Id="rId9" Type="http://schemas.openxmlformats.org/officeDocument/2006/relationships/slideLayout" Target="../slideLayouts/slideLayout760.xml"/><Relationship Id="rId14" Type="http://schemas.openxmlformats.org/officeDocument/2006/relationships/slideLayout" Target="../slideLayouts/slideLayout765.xml"/></Relationships>
</file>

<file path=ppt/slideMasters/_rels/slideMaster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3.xml"/><Relationship Id="rId13" Type="http://schemas.openxmlformats.org/officeDocument/2006/relationships/slideLayout" Target="../slideLayouts/slideLayout778.xml"/><Relationship Id="rId3" Type="http://schemas.openxmlformats.org/officeDocument/2006/relationships/slideLayout" Target="../slideLayouts/slideLayout768.xml"/><Relationship Id="rId7" Type="http://schemas.openxmlformats.org/officeDocument/2006/relationships/slideLayout" Target="../slideLayouts/slideLayout772.xml"/><Relationship Id="rId12" Type="http://schemas.openxmlformats.org/officeDocument/2006/relationships/slideLayout" Target="../slideLayouts/slideLayout777.xml"/><Relationship Id="rId2" Type="http://schemas.openxmlformats.org/officeDocument/2006/relationships/slideLayout" Target="../slideLayouts/slideLayout767.xml"/><Relationship Id="rId1" Type="http://schemas.openxmlformats.org/officeDocument/2006/relationships/slideLayout" Target="../slideLayouts/slideLayout766.xml"/><Relationship Id="rId6" Type="http://schemas.openxmlformats.org/officeDocument/2006/relationships/slideLayout" Target="../slideLayouts/slideLayout771.xml"/><Relationship Id="rId11" Type="http://schemas.openxmlformats.org/officeDocument/2006/relationships/slideLayout" Target="../slideLayouts/slideLayout776.xml"/><Relationship Id="rId5" Type="http://schemas.openxmlformats.org/officeDocument/2006/relationships/slideLayout" Target="../slideLayouts/slideLayout770.xml"/><Relationship Id="rId10" Type="http://schemas.openxmlformats.org/officeDocument/2006/relationships/slideLayout" Target="../slideLayouts/slideLayout775.xml"/><Relationship Id="rId4" Type="http://schemas.openxmlformats.org/officeDocument/2006/relationships/slideLayout" Target="../slideLayouts/slideLayout769.xml"/><Relationship Id="rId9" Type="http://schemas.openxmlformats.org/officeDocument/2006/relationships/slideLayout" Target="../slideLayouts/slideLayout774.xml"/><Relationship Id="rId14" Type="http://schemas.openxmlformats.org/officeDocument/2006/relationships/theme" Target="../theme/theme61.xml"/></Relationships>
</file>

<file path=ppt/slideMasters/_rels/slideMaster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6.xml"/><Relationship Id="rId13" Type="http://schemas.openxmlformats.org/officeDocument/2006/relationships/slideLayout" Target="../slideLayouts/slideLayout791.xml"/><Relationship Id="rId3" Type="http://schemas.openxmlformats.org/officeDocument/2006/relationships/slideLayout" Target="../slideLayouts/slideLayout781.xml"/><Relationship Id="rId7" Type="http://schemas.openxmlformats.org/officeDocument/2006/relationships/slideLayout" Target="../slideLayouts/slideLayout785.xml"/><Relationship Id="rId12" Type="http://schemas.openxmlformats.org/officeDocument/2006/relationships/slideLayout" Target="../slideLayouts/slideLayout790.xml"/><Relationship Id="rId2" Type="http://schemas.openxmlformats.org/officeDocument/2006/relationships/slideLayout" Target="../slideLayouts/slideLayout780.xml"/><Relationship Id="rId1" Type="http://schemas.openxmlformats.org/officeDocument/2006/relationships/slideLayout" Target="../slideLayouts/slideLayout779.xml"/><Relationship Id="rId6" Type="http://schemas.openxmlformats.org/officeDocument/2006/relationships/slideLayout" Target="../slideLayouts/slideLayout784.xml"/><Relationship Id="rId11" Type="http://schemas.openxmlformats.org/officeDocument/2006/relationships/slideLayout" Target="../slideLayouts/slideLayout789.xml"/><Relationship Id="rId5" Type="http://schemas.openxmlformats.org/officeDocument/2006/relationships/slideLayout" Target="../slideLayouts/slideLayout783.xml"/><Relationship Id="rId10" Type="http://schemas.openxmlformats.org/officeDocument/2006/relationships/slideLayout" Target="../slideLayouts/slideLayout788.xml"/><Relationship Id="rId4" Type="http://schemas.openxmlformats.org/officeDocument/2006/relationships/slideLayout" Target="../slideLayouts/slideLayout782.xml"/><Relationship Id="rId9" Type="http://schemas.openxmlformats.org/officeDocument/2006/relationships/slideLayout" Target="../slideLayouts/slideLayout787.xml"/><Relationship Id="rId14" Type="http://schemas.openxmlformats.org/officeDocument/2006/relationships/theme" Target="../theme/theme62.xml"/></Relationships>
</file>

<file path=ppt/slideMasters/_rels/slideMaster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9.xml"/><Relationship Id="rId13" Type="http://schemas.openxmlformats.org/officeDocument/2006/relationships/slideLayout" Target="../slideLayouts/slideLayout804.xml"/><Relationship Id="rId3" Type="http://schemas.openxmlformats.org/officeDocument/2006/relationships/slideLayout" Target="../slideLayouts/slideLayout794.xml"/><Relationship Id="rId7" Type="http://schemas.openxmlformats.org/officeDocument/2006/relationships/slideLayout" Target="../slideLayouts/slideLayout798.xml"/><Relationship Id="rId12" Type="http://schemas.openxmlformats.org/officeDocument/2006/relationships/slideLayout" Target="../slideLayouts/slideLayout803.xml"/><Relationship Id="rId2" Type="http://schemas.openxmlformats.org/officeDocument/2006/relationships/slideLayout" Target="../slideLayouts/slideLayout793.xml"/><Relationship Id="rId1" Type="http://schemas.openxmlformats.org/officeDocument/2006/relationships/slideLayout" Target="../slideLayouts/slideLayout792.xml"/><Relationship Id="rId6" Type="http://schemas.openxmlformats.org/officeDocument/2006/relationships/slideLayout" Target="../slideLayouts/slideLayout797.xml"/><Relationship Id="rId11" Type="http://schemas.openxmlformats.org/officeDocument/2006/relationships/slideLayout" Target="../slideLayouts/slideLayout802.xml"/><Relationship Id="rId5" Type="http://schemas.openxmlformats.org/officeDocument/2006/relationships/slideLayout" Target="../slideLayouts/slideLayout796.xml"/><Relationship Id="rId10" Type="http://schemas.openxmlformats.org/officeDocument/2006/relationships/slideLayout" Target="../slideLayouts/slideLayout801.xml"/><Relationship Id="rId4" Type="http://schemas.openxmlformats.org/officeDocument/2006/relationships/slideLayout" Target="../slideLayouts/slideLayout795.xml"/><Relationship Id="rId9" Type="http://schemas.openxmlformats.org/officeDocument/2006/relationships/slideLayout" Target="../slideLayouts/slideLayout800.xml"/><Relationship Id="rId14" Type="http://schemas.openxmlformats.org/officeDocument/2006/relationships/theme" Target="../theme/theme63.xml"/></Relationships>
</file>

<file path=ppt/slideMasters/_rels/slideMaster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2.xml"/><Relationship Id="rId13" Type="http://schemas.openxmlformats.org/officeDocument/2006/relationships/slideLayout" Target="../slideLayouts/slideLayout817.xml"/><Relationship Id="rId3" Type="http://schemas.openxmlformats.org/officeDocument/2006/relationships/slideLayout" Target="../slideLayouts/slideLayout807.xml"/><Relationship Id="rId7" Type="http://schemas.openxmlformats.org/officeDocument/2006/relationships/slideLayout" Target="../slideLayouts/slideLayout811.xml"/><Relationship Id="rId12" Type="http://schemas.openxmlformats.org/officeDocument/2006/relationships/slideLayout" Target="../slideLayouts/slideLayout816.xml"/><Relationship Id="rId2" Type="http://schemas.openxmlformats.org/officeDocument/2006/relationships/slideLayout" Target="../slideLayouts/slideLayout806.xml"/><Relationship Id="rId1" Type="http://schemas.openxmlformats.org/officeDocument/2006/relationships/slideLayout" Target="../slideLayouts/slideLayout805.xml"/><Relationship Id="rId6" Type="http://schemas.openxmlformats.org/officeDocument/2006/relationships/slideLayout" Target="../slideLayouts/slideLayout810.xml"/><Relationship Id="rId11" Type="http://schemas.openxmlformats.org/officeDocument/2006/relationships/slideLayout" Target="../slideLayouts/slideLayout815.xml"/><Relationship Id="rId5" Type="http://schemas.openxmlformats.org/officeDocument/2006/relationships/slideLayout" Target="../slideLayouts/slideLayout809.xml"/><Relationship Id="rId10" Type="http://schemas.openxmlformats.org/officeDocument/2006/relationships/slideLayout" Target="../slideLayouts/slideLayout814.xml"/><Relationship Id="rId4" Type="http://schemas.openxmlformats.org/officeDocument/2006/relationships/slideLayout" Target="../slideLayouts/slideLayout808.xml"/><Relationship Id="rId9" Type="http://schemas.openxmlformats.org/officeDocument/2006/relationships/slideLayout" Target="../slideLayouts/slideLayout813.xml"/><Relationship Id="rId14" Type="http://schemas.openxmlformats.org/officeDocument/2006/relationships/theme" Target="../theme/theme64.xml"/></Relationships>
</file>

<file path=ppt/slideMasters/_rels/slideMaster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5.xml"/><Relationship Id="rId13" Type="http://schemas.openxmlformats.org/officeDocument/2006/relationships/slideLayout" Target="../slideLayouts/slideLayout830.xml"/><Relationship Id="rId3" Type="http://schemas.openxmlformats.org/officeDocument/2006/relationships/slideLayout" Target="../slideLayouts/slideLayout820.xml"/><Relationship Id="rId7" Type="http://schemas.openxmlformats.org/officeDocument/2006/relationships/slideLayout" Target="../slideLayouts/slideLayout824.xml"/><Relationship Id="rId12" Type="http://schemas.openxmlformats.org/officeDocument/2006/relationships/slideLayout" Target="../slideLayouts/slideLayout829.xml"/><Relationship Id="rId2" Type="http://schemas.openxmlformats.org/officeDocument/2006/relationships/slideLayout" Target="../slideLayouts/slideLayout819.xml"/><Relationship Id="rId1" Type="http://schemas.openxmlformats.org/officeDocument/2006/relationships/slideLayout" Target="../slideLayouts/slideLayout818.xml"/><Relationship Id="rId6" Type="http://schemas.openxmlformats.org/officeDocument/2006/relationships/slideLayout" Target="../slideLayouts/slideLayout823.xml"/><Relationship Id="rId11" Type="http://schemas.openxmlformats.org/officeDocument/2006/relationships/slideLayout" Target="../slideLayouts/slideLayout828.xml"/><Relationship Id="rId5" Type="http://schemas.openxmlformats.org/officeDocument/2006/relationships/slideLayout" Target="../slideLayouts/slideLayout822.xml"/><Relationship Id="rId10" Type="http://schemas.openxmlformats.org/officeDocument/2006/relationships/slideLayout" Target="../slideLayouts/slideLayout827.xml"/><Relationship Id="rId4" Type="http://schemas.openxmlformats.org/officeDocument/2006/relationships/slideLayout" Target="../slideLayouts/slideLayout821.xml"/><Relationship Id="rId9" Type="http://schemas.openxmlformats.org/officeDocument/2006/relationships/slideLayout" Target="../slideLayouts/slideLayout826.xml"/><Relationship Id="rId14" Type="http://schemas.openxmlformats.org/officeDocument/2006/relationships/theme" Target="../theme/theme65.xml"/></Relationships>
</file>

<file path=ppt/slideMasters/_rels/slideMaster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8.xml"/><Relationship Id="rId13" Type="http://schemas.openxmlformats.org/officeDocument/2006/relationships/slideLayout" Target="../slideLayouts/slideLayout843.xml"/><Relationship Id="rId3" Type="http://schemas.openxmlformats.org/officeDocument/2006/relationships/slideLayout" Target="../slideLayouts/slideLayout833.xml"/><Relationship Id="rId7" Type="http://schemas.openxmlformats.org/officeDocument/2006/relationships/slideLayout" Target="../slideLayouts/slideLayout837.xml"/><Relationship Id="rId12" Type="http://schemas.openxmlformats.org/officeDocument/2006/relationships/slideLayout" Target="../slideLayouts/slideLayout842.xml"/><Relationship Id="rId2" Type="http://schemas.openxmlformats.org/officeDocument/2006/relationships/slideLayout" Target="../slideLayouts/slideLayout832.xml"/><Relationship Id="rId1" Type="http://schemas.openxmlformats.org/officeDocument/2006/relationships/slideLayout" Target="../slideLayouts/slideLayout831.xml"/><Relationship Id="rId6" Type="http://schemas.openxmlformats.org/officeDocument/2006/relationships/slideLayout" Target="../slideLayouts/slideLayout836.xml"/><Relationship Id="rId11" Type="http://schemas.openxmlformats.org/officeDocument/2006/relationships/slideLayout" Target="../slideLayouts/slideLayout841.xml"/><Relationship Id="rId5" Type="http://schemas.openxmlformats.org/officeDocument/2006/relationships/slideLayout" Target="../slideLayouts/slideLayout835.xml"/><Relationship Id="rId10" Type="http://schemas.openxmlformats.org/officeDocument/2006/relationships/slideLayout" Target="../slideLayouts/slideLayout840.xml"/><Relationship Id="rId4" Type="http://schemas.openxmlformats.org/officeDocument/2006/relationships/slideLayout" Target="../slideLayouts/slideLayout834.xml"/><Relationship Id="rId9" Type="http://schemas.openxmlformats.org/officeDocument/2006/relationships/slideLayout" Target="../slideLayouts/slideLayout839.xml"/><Relationship Id="rId14" Type="http://schemas.openxmlformats.org/officeDocument/2006/relationships/theme" Target="../theme/theme66.xml"/></Relationships>
</file>

<file path=ppt/slideMasters/_rels/slideMaster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1.xml"/><Relationship Id="rId13" Type="http://schemas.openxmlformats.org/officeDocument/2006/relationships/slideLayout" Target="../slideLayouts/slideLayout856.xml"/><Relationship Id="rId3" Type="http://schemas.openxmlformats.org/officeDocument/2006/relationships/slideLayout" Target="../slideLayouts/slideLayout846.xml"/><Relationship Id="rId7" Type="http://schemas.openxmlformats.org/officeDocument/2006/relationships/slideLayout" Target="../slideLayouts/slideLayout850.xml"/><Relationship Id="rId12" Type="http://schemas.openxmlformats.org/officeDocument/2006/relationships/slideLayout" Target="../slideLayouts/slideLayout855.xml"/><Relationship Id="rId2" Type="http://schemas.openxmlformats.org/officeDocument/2006/relationships/slideLayout" Target="../slideLayouts/slideLayout845.xml"/><Relationship Id="rId1" Type="http://schemas.openxmlformats.org/officeDocument/2006/relationships/slideLayout" Target="../slideLayouts/slideLayout844.xml"/><Relationship Id="rId6" Type="http://schemas.openxmlformats.org/officeDocument/2006/relationships/slideLayout" Target="../slideLayouts/slideLayout849.xml"/><Relationship Id="rId11" Type="http://schemas.openxmlformats.org/officeDocument/2006/relationships/slideLayout" Target="../slideLayouts/slideLayout854.xml"/><Relationship Id="rId5" Type="http://schemas.openxmlformats.org/officeDocument/2006/relationships/slideLayout" Target="../slideLayouts/slideLayout848.xml"/><Relationship Id="rId10" Type="http://schemas.openxmlformats.org/officeDocument/2006/relationships/slideLayout" Target="../slideLayouts/slideLayout853.xml"/><Relationship Id="rId4" Type="http://schemas.openxmlformats.org/officeDocument/2006/relationships/slideLayout" Target="../slideLayouts/slideLayout847.xml"/><Relationship Id="rId9" Type="http://schemas.openxmlformats.org/officeDocument/2006/relationships/slideLayout" Target="../slideLayouts/slideLayout852.xml"/><Relationship Id="rId14" Type="http://schemas.openxmlformats.org/officeDocument/2006/relationships/theme" Target="../theme/theme67.xml"/></Relationships>
</file>

<file path=ppt/slideMasters/_rels/slideMaster6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4.xml"/><Relationship Id="rId13" Type="http://schemas.openxmlformats.org/officeDocument/2006/relationships/slideLayout" Target="../slideLayouts/slideLayout869.xml"/><Relationship Id="rId3" Type="http://schemas.openxmlformats.org/officeDocument/2006/relationships/slideLayout" Target="../slideLayouts/slideLayout859.xml"/><Relationship Id="rId7" Type="http://schemas.openxmlformats.org/officeDocument/2006/relationships/slideLayout" Target="../slideLayouts/slideLayout863.xml"/><Relationship Id="rId12" Type="http://schemas.openxmlformats.org/officeDocument/2006/relationships/slideLayout" Target="../slideLayouts/slideLayout868.xml"/><Relationship Id="rId2" Type="http://schemas.openxmlformats.org/officeDocument/2006/relationships/slideLayout" Target="../slideLayouts/slideLayout858.xml"/><Relationship Id="rId1" Type="http://schemas.openxmlformats.org/officeDocument/2006/relationships/slideLayout" Target="../slideLayouts/slideLayout857.xml"/><Relationship Id="rId6" Type="http://schemas.openxmlformats.org/officeDocument/2006/relationships/slideLayout" Target="../slideLayouts/slideLayout862.xml"/><Relationship Id="rId11" Type="http://schemas.openxmlformats.org/officeDocument/2006/relationships/slideLayout" Target="../slideLayouts/slideLayout867.xml"/><Relationship Id="rId5" Type="http://schemas.openxmlformats.org/officeDocument/2006/relationships/slideLayout" Target="../slideLayouts/slideLayout861.xml"/><Relationship Id="rId10" Type="http://schemas.openxmlformats.org/officeDocument/2006/relationships/slideLayout" Target="../slideLayouts/slideLayout866.xml"/><Relationship Id="rId4" Type="http://schemas.openxmlformats.org/officeDocument/2006/relationships/slideLayout" Target="../slideLayouts/slideLayout860.xml"/><Relationship Id="rId9" Type="http://schemas.openxmlformats.org/officeDocument/2006/relationships/slideLayout" Target="../slideLayouts/slideLayout865.xml"/><Relationship Id="rId14" Type="http://schemas.openxmlformats.org/officeDocument/2006/relationships/theme" Target="../theme/theme68.xml"/></Relationships>
</file>

<file path=ppt/slideMasters/_rels/slideMaster6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7.xml"/><Relationship Id="rId13" Type="http://schemas.openxmlformats.org/officeDocument/2006/relationships/slideLayout" Target="../slideLayouts/slideLayout882.xml"/><Relationship Id="rId3" Type="http://schemas.openxmlformats.org/officeDocument/2006/relationships/slideLayout" Target="../slideLayouts/slideLayout872.xml"/><Relationship Id="rId7" Type="http://schemas.openxmlformats.org/officeDocument/2006/relationships/slideLayout" Target="../slideLayouts/slideLayout876.xml"/><Relationship Id="rId12" Type="http://schemas.openxmlformats.org/officeDocument/2006/relationships/slideLayout" Target="../slideLayouts/slideLayout881.xml"/><Relationship Id="rId2" Type="http://schemas.openxmlformats.org/officeDocument/2006/relationships/slideLayout" Target="../slideLayouts/slideLayout871.xml"/><Relationship Id="rId1" Type="http://schemas.openxmlformats.org/officeDocument/2006/relationships/slideLayout" Target="../slideLayouts/slideLayout870.xml"/><Relationship Id="rId6" Type="http://schemas.openxmlformats.org/officeDocument/2006/relationships/slideLayout" Target="../slideLayouts/slideLayout875.xml"/><Relationship Id="rId11" Type="http://schemas.openxmlformats.org/officeDocument/2006/relationships/slideLayout" Target="../slideLayouts/slideLayout880.xml"/><Relationship Id="rId5" Type="http://schemas.openxmlformats.org/officeDocument/2006/relationships/slideLayout" Target="../slideLayouts/slideLayout874.xml"/><Relationship Id="rId10" Type="http://schemas.openxmlformats.org/officeDocument/2006/relationships/slideLayout" Target="../slideLayouts/slideLayout879.xml"/><Relationship Id="rId4" Type="http://schemas.openxmlformats.org/officeDocument/2006/relationships/slideLayout" Target="../slideLayouts/slideLayout873.xml"/><Relationship Id="rId9" Type="http://schemas.openxmlformats.org/officeDocument/2006/relationships/slideLayout" Target="../slideLayouts/slideLayout878.xml"/><Relationship Id="rId14" Type="http://schemas.openxmlformats.org/officeDocument/2006/relationships/theme" Target="../theme/theme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_rels/slideMaster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0.xml"/><Relationship Id="rId13" Type="http://schemas.openxmlformats.org/officeDocument/2006/relationships/slideLayout" Target="../slideLayouts/slideLayout895.xml"/><Relationship Id="rId3" Type="http://schemas.openxmlformats.org/officeDocument/2006/relationships/slideLayout" Target="../slideLayouts/slideLayout885.xml"/><Relationship Id="rId7" Type="http://schemas.openxmlformats.org/officeDocument/2006/relationships/slideLayout" Target="../slideLayouts/slideLayout889.xml"/><Relationship Id="rId12" Type="http://schemas.openxmlformats.org/officeDocument/2006/relationships/slideLayout" Target="../slideLayouts/slideLayout894.xml"/><Relationship Id="rId2" Type="http://schemas.openxmlformats.org/officeDocument/2006/relationships/slideLayout" Target="../slideLayouts/slideLayout884.xml"/><Relationship Id="rId1" Type="http://schemas.openxmlformats.org/officeDocument/2006/relationships/slideLayout" Target="../slideLayouts/slideLayout883.xml"/><Relationship Id="rId6" Type="http://schemas.openxmlformats.org/officeDocument/2006/relationships/slideLayout" Target="../slideLayouts/slideLayout888.xml"/><Relationship Id="rId11" Type="http://schemas.openxmlformats.org/officeDocument/2006/relationships/slideLayout" Target="../slideLayouts/slideLayout893.xml"/><Relationship Id="rId5" Type="http://schemas.openxmlformats.org/officeDocument/2006/relationships/slideLayout" Target="../slideLayouts/slideLayout887.xml"/><Relationship Id="rId10" Type="http://schemas.openxmlformats.org/officeDocument/2006/relationships/slideLayout" Target="../slideLayouts/slideLayout892.xml"/><Relationship Id="rId4" Type="http://schemas.openxmlformats.org/officeDocument/2006/relationships/slideLayout" Target="../slideLayouts/slideLayout886.xml"/><Relationship Id="rId9" Type="http://schemas.openxmlformats.org/officeDocument/2006/relationships/slideLayout" Target="../slideLayouts/slideLayout891.xml"/><Relationship Id="rId14" Type="http://schemas.openxmlformats.org/officeDocument/2006/relationships/theme" Target="../theme/theme70.xml"/></Relationships>
</file>

<file path=ppt/slideMasters/_rels/slideMaster7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3.xml"/><Relationship Id="rId13" Type="http://schemas.openxmlformats.org/officeDocument/2006/relationships/slideLayout" Target="../slideLayouts/slideLayout908.xml"/><Relationship Id="rId3" Type="http://schemas.openxmlformats.org/officeDocument/2006/relationships/slideLayout" Target="../slideLayouts/slideLayout898.xml"/><Relationship Id="rId7" Type="http://schemas.openxmlformats.org/officeDocument/2006/relationships/slideLayout" Target="../slideLayouts/slideLayout902.xml"/><Relationship Id="rId12" Type="http://schemas.openxmlformats.org/officeDocument/2006/relationships/slideLayout" Target="../slideLayouts/slideLayout907.xml"/><Relationship Id="rId2" Type="http://schemas.openxmlformats.org/officeDocument/2006/relationships/slideLayout" Target="../slideLayouts/slideLayout897.xml"/><Relationship Id="rId1" Type="http://schemas.openxmlformats.org/officeDocument/2006/relationships/slideLayout" Target="../slideLayouts/slideLayout896.xml"/><Relationship Id="rId6" Type="http://schemas.openxmlformats.org/officeDocument/2006/relationships/slideLayout" Target="../slideLayouts/slideLayout901.xml"/><Relationship Id="rId11" Type="http://schemas.openxmlformats.org/officeDocument/2006/relationships/slideLayout" Target="../slideLayouts/slideLayout906.xml"/><Relationship Id="rId5" Type="http://schemas.openxmlformats.org/officeDocument/2006/relationships/slideLayout" Target="../slideLayouts/slideLayout900.xml"/><Relationship Id="rId10" Type="http://schemas.openxmlformats.org/officeDocument/2006/relationships/slideLayout" Target="../slideLayouts/slideLayout905.xml"/><Relationship Id="rId4" Type="http://schemas.openxmlformats.org/officeDocument/2006/relationships/slideLayout" Target="../slideLayouts/slideLayout899.xml"/><Relationship Id="rId9" Type="http://schemas.openxmlformats.org/officeDocument/2006/relationships/slideLayout" Target="../slideLayouts/slideLayout904.xml"/><Relationship Id="rId14" Type="http://schemas.openxmlformats.org/officeDocument/2006/relationships/theme" Target="../theme/theme71.xml"/></Relationships>
</file>

<file path=ppt/slideMasters/_rels/slideMaster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6.xml"/><Relationship Id="rId13" Type="http://schemas.openxmlformats.org/officeDocument/2006/relationships/slideLayout" Target="../slideLayouts/slideLayout921.xml"/><Relationship Id="rId3" Type="http://schemas.openxmlformats.org/officeDocument/2006/relationships/slideLayout" Target="../slideLayouts/slideLayout911.xml"/><Relationship Id="rId7" Type="http://schemas.openxmlformats.org/officeDocument/2006/relationships/slideLayout" Target="../slideLayouts/slideLayout915.xml"/><Relationship Id="rId12" Type="http://schemas.openxmlformats.org/officeDocument/2006/relationships/slideLayout" Target="../slideLayouts/slideLayout920.xml"/><Relationship Id="rId2" Type="http://schemas.openxmlformats.org/officeDocument/2006/relationships/slideLayout" Target="../slideLayouts/slideLayout910.xml"/><Relationship Id="rId1" Type="http://schemas.openxmlformats.org/officeDocument/2006/relationships/slideLayout" Target="../slideLayouts/slideLayout909.xml"/><Relationship Id="rId6" Type="http://schemas.openxmlformats.org/officeDocument/2006/relationships/slideLayout" Target="../slideLayouts/slideLayout914.xml"/><Relationship Id="rId11" Type="http://schemas.openxmlformats.org/officeDocument/2006/relationships/slideLayout" Target="../slideLayouts/slideLayout919.xml"/><Relationship Id="rId5" Type="http://schemas.openxmlformats.org/officeDocument/2006/relationships/slideLayout" Target="../slideLayouts/slideLayout913.xml"/><Relationship Id="rId15" Type="http://schemas.openxmlformats.org/officeDocument/2006/relationships/theme" Target="../theme/theme72.xml"/><Relationship Id="rId10" Type="http://schemas.openxmlformats.org/officeDocument/2006/relationships/slideLayout" Target="../slideLayouts/slideLayout918.xml"/><Relationship Id="rId4" Type="http://schemas.openxmlformats.org/officeDocument/2006/relationships/slideLayout" Target="../slideLayouts/slideLayout912.xml"/><Relationship Id="rId9" Type="http://schemas.openxmlformats.org/officeDocument/2006/relationships/slideLayout" Target="../slideLayouts/slideLayout917.xml"/><Relationship Id="rId14" Type="http://schemas.openxmlformats.org/officeDocument/2006/relationships/slideLayout" Target="../slideLayouts/slideLayout92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038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038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038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fld id="{86607ACB-76CF-43C7-92AC-0442020E3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bg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45679" y="1828800"/>
            <a:ext cx="9560321" cy="5029200"/>
            <a:chOff x="201" y="1152"/>
            <a:chExt cx="5559" cy="3168"/>
          </a:xfrm>
        </p:grpSpPr>
        <p:sp>
          <p:nvSpPr>
            <p:cNvPr id="18440" name="Freeform 3"/>
            <p:cNvSpPr>
              <a:spLocks/>
            </p:cNvSpPr>
            <p:nvPr/>
          </p:nvSpPr>
          <p:spPr bwMode="ltGray">
            <a:xfrm>
              <a:off x="528" y="2909"/>
              <a:ext cx="5232" cy="1411"/>
            </a:xfrm>
            <a:custGeom>
              <a:avLst/>
              <a:gdLst>
                <a:gd name="T0" fmla="*/ 0 w 4897"/>
                <a:gd name="T1" fmla="*/ 0 h 2182"/>
                <a:gd name="T2" fmla="*/ 0 w 4897"/>
                <a:gd name="T3" fmla="*/ 103 h 2182"/>
                <a:gd name="T4" fmla="*/ 7782 w 4897"/>
                <a:gd name="T5" fmla="*/ 103 h 2182"/>
                <a:gd name="T6" fmla="*/ 7782 w 4897"/>
                <a:gd name="T7" fmla="*/ 0 h 2182"/>
                <a:gd name="T8" fmla="*/ 0 w 4897"/>
                <a:gd name="T9" fmla="*/ 0 h 2182"/>
                <a:gd name="T10" fmla="*/ 0 w 4897"/>
                <a:gd name="T11" fmla="*/ 0 h 21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97" h="2182">
                  <a:moveTo>
                    <a:pt x="0" y="0"/>
                  </a:moveTo>
                  <a:lnTo>
                    <a:pt x="0" y="2182"/>
                  </a:lnTo>
                  <a:lnTo>
                    <a:pt x="4897" y="2182"/>
                  </a:lnTo>
                  <a:lnTo>
                    <a:pt x="489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alpha val="30196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441" name="Freeform 4"/>
            <p:cNvSpPr>
              <a:spLocks/>
            </p:cNvSpPr>
            <p:nvPr/>
          </p:nvSpPr>
          <p:spPr bwMode="ltGray">
            <a:xfrm>
              <a:off x="210" y="1152"/>
              <a:ext cx="5550" cy="3168"/>
            </a:xfrm>
            <a:custGeom>
              <a:avLst/>
              <a:gdLst>
                <a:gd name="T0" fmla="*/ 330 w 5550"/>
                <a:gd name="T1" fmla="*/ 1764 h 3168"/>
                <a:gd name="T2" fmla="*/ 0 w 5550"/>
                <a:gd name="T3" fmla="*/ 1764 h 3168"/>
                <a:gd name="T4" fmla="*/ 0 w 5550"/>
                <a:gd name="T5" fmla="*/ 3168 h 3168"/>
                <a:gd name="T6" fmla="*/ 5550 w 5550"/>
                <a:gd name="T7" fmla="*/ 3168 h 3168"/>
                <a:gd name="T8" fmla="*/ 5550 w 5550"/>
                <a:gd name="T9" fmla="*/ 0 h 3168"/>
                <a:gd name="T10" fmla="*/ 330 w 5550"/>
                <a:gd name="T11" fmla="*/ 0 h 3168"/>
                <a:gd name="T12" fmla="*/ 330 w 5550"/>
                <a:gd name="T13" fmla="*/ 1764 h 31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50" h="3168">
                  <a:moveTo>
                    <a:pt x="330" y="1764"/>
                  </a:moveTo>
                  <a:lnTo>
                    <a:pt x="0" y="1764"/>
                  </a:lnTo>
                  <a:lnTo>
                    <a:pt x="0" y="3168"/>
                  </a:lnTo>
                  <a:lnTo>
                    <a:pt x="5550" y="3168"/>
                  </a:lnTo>
                  <a:lnTo>
                    <a:pt x="5550" y="0"/>
                  </a:lnTo>
                  <a:lnTo>
                    <a:pt x="330" y="0"/>
                  </a:lnTo>
                  <a:lnTo>
                    <a:pt x="330" y="1764"/>
                  </a:lnTo>
                  <a:close/>
                </a:path>
              </a:pathLst>
            </a:custGeom>
            <a:solidFill>
              <a:schemeClr val="bg2">
                <a:alpha val="30196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442" name="Freeform 5"/>
            <p:cNvSpPr>
              <a:spLocks/>
            </p:cNvSpPr>
            <p:nvPr/>
          </p:nvSpPr>
          <p:spPr bwMode="ltGray">
            <a:xfrm>
              <a:off x="528" y="2932"/>
              <a:ext cx="5232" cy="1388"/>
            </a:xfrm>
            <a:custGeom>
              <a:avLst/>
              <a:gdLst>
                <a:gd name="T0" fmla="*/ 0 w 4897"/>
                <a:gd name="T1" fmla="*/ 0 h 2182"/>
                <a:gd name="T2" fmla="*/ 0 w 4897"/>
                <a:gd name="T3" fmla="*/ 92 h 2182"/>
                <a:gd name="T4" fmla="*/ 7782 w 4897"/>
                <a:gd name="T5" fmla="*/ 92 h 2182"/>
                <a:gd name="T6" fmla="*/ 7782 w 4897"/>
                <a:gd name="T7" fmla="*/ 0 h 2182"/>
                <a:gd name="T8" fmla="*/ 0 w 4897"/>
                <a:gd name="T9" fmla="*/ 0 h 2182"/>
                <a:gd name="T10" fmla="*/ 0 w 4897"/>
                <a:gd name="T11" fmla="*/ 0 h 21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97" h="2182">
                  <a:moveTo>
                    <a:pt x="0" y="0"/>
                  </a:moveTo>
                  <a:lnTo>
                    <a:pt x="0" y="2182"/>
                  </a:lnTo>
                  <a:lnTo>
                    <a:pt x="4897" y="2182"/>
                  </a:lnTo>
                  <a:lnTo>
                    <a:pt x="489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8614" name="Freeform 6"/>
            <p:cNvSpPr>
              <a:spLocks/>
            </p:cNvSpPr>
            <p:nvPr/>
          </p:nvSpPr>
          <p:spPr bwMode="ltGray">
            <a:xfrm>
              <a:off x="528" y="1152"/>
              <a:ext cx="4607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9"/>
                </a:cxn>
                <a:cxn ang="0">
                  <a:pos x="5387" y="149"/>
                </a:cxn>
                <a:cxn ang="0">
                  <a:pos x="538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387" h="149">
                  <a:moveTo>
                    <a:pt x="0" y="0"/>
                  </a:moveTo>
                  <a:lnTo>
                    <a:pt x="0" y="149"/>
                  </a:lnTo>
                  <a:lnTo>
                    <a:pt x="5387" y="149"/>
                  </a:lnTo>
                  <a:lnTo>
                    <a:pt x="5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alpha val="0"/>
                  </a:schemeClr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d-ID" sz="2400">
                <a:solidFill>
                  <a:srgbClr val="FFFFFF"/>
                </a:solidFill>
              </a:endParaRPr>
            </a:p>
          </p:txBody>
        </p:sp>
        <p:sp>
          <p:nvSpPr>
            <p:cNvPr id="68615" name="Freeform 7"/>
            <p:cNvSpPr>
              <a:spLocks/>
            </p:cNvSpPr>
            <p:nvPr/>
          </p:nvSpPr>
          <p:spPr bwMode="ltGray">
            <a:xfrm>
              <a:off x="528" y="1152"/>
              <a:ext cx="29" cy="17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61"/>
                </a:cxn>
                <a:cxn ang="0">
                  <a:pos x="29" y="2161"/>
                </a:cxn>
                <a:cxn ang="0">
                  <a:pos x="27" y="2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9" h="2161">
                  <a:moveTo>
                    <a:pt x="0" y="0"/>
                  </a:moveTo>
                  <a:lnTo>
                    <a:pt x="0" y="2161"/>
                  </a:lnTo>
                  <a:lnTo>
                    <a:pt x="29" y="2161"/>
                  </a:lnTo>
                  <a:lnTo>
                    <a:pt x="27" y="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87843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d-ID" sz="2400">
                <a:solidFill>
                  <a:srgbClr val="FFFFFF"/>
                </a:solidFill>
              </a:endParaRPr>
            </a:p>
          </p:txBody>
        </p:sp>
        <p:sp>
          <p:nvSpPr>
            <p:cNvPr id="68616" name="Freeform 8"/>
            <p:cNvSpPr>
              <a:spLocks/>
            </p:cNvSpPr>
            <p:nvPr/>
          </p:nvSpPr>
          <p:spPr bwMode="ltGray">
            <a:xfrm>
              <a:off x="527" y="2904"/>
              <a:ext cx="29" cy="1416"/>
            </a:xfrm>
            <a:custGeom>
              <a:avLst/>
              <a:gdLst/>
              <a:ahLst/>
              <a:cxnLst>
                <a:cxn ang="0">
                  <a:pos x="0" y="1416"/>
                </a:cxn>
                <a:cxn ang="0">
                  <a:pos x="29" y="1416"/>
                </a:cxn>
                <a:cxn ang="0">
                  <a:pos x="28" y="24"/>
                </a:cxn>
                <a:cxn ang="0">
                  <a:pos x="0" y="0"/>
                </a:cxn>
                <a:cxn ang="0">
                  <a:pos x="0" y="1416"/>
                </a:cxn>
              </a:cxnLst>
              <a:rect l="0" t="0" r="r" b="b"/>
              <a:pathLst>
                <a:path w="29" h="1416">
                  <a:moveTo>
                    <a:pt x="0" y="1416"/>
                  </a:moveTo>
                  <a:lnTo>
                    <a:pt x="29" y="1416"/>
                  </a:lnTo>
                  <a:lnTo>
                    <a:pt x="28" y="24"/>
                  </a:lnTo>
                  <a:lnTo>
                    <a:pt x="0" y="0"/>
                  </a:lnTo>
                  <a:lnTo>
                    <a:pt x="0" y="1416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87843"/>
                    <a:invGamma/>
                  </a:schemeClr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d-ID" sz="2400">
                <a:solidFill>
                  <a:srgbClr val="FFFFFF"/>
                </a:solidFill>
              </a:endParaRPr>
            </a:p>
          </p:txBody>
        </p:sp>
        <p:sp>
          <p:nvSpPr>
            <p:cNvPr id="68617" name="Freeform 9"/>
            <p:cNvSpPr>
              <a:spLocks/>
            </p:cNvSpPr>
            <p:nvPr/>
          </p:nvSpPr>
          <p:spPr bwMode="ltGray">
            <a:xfrm>
              <a:off x="201" y="2904"/>
              <a:ext cx="2879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9"/>
                </a:cxn>
                <a:cxn ang="0">
                  <a:pos x="5387" y="149"/>
                </a:cxn>
                <a:cxn ang="0">
                  <a:pos x="538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387" h="149">
                  <a:moveTo>
                    <a:pt x="0" y="0"/>
                  </a:moveTo>
                  <a:lnTo>
                    <a:pt x="0" y="149"/>
                  </a:lnTo>
                  <a:lnTo>
                    <a:pt x="5387" y="149"/>
                  </a:lnTo>
                  <a:lnTo>
                    <a:pt x="5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alpha val="0"/>
                  </a:schemeClr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d-ID" sz="2400">
                <a:solidFill>
                  <a:srgbClr val="FFFFFF"/>
                </a:solidFill>
              </a:endParaRPr>
            </a:p>
          </p:txBody>
        </p:sp>
        <p:sp>
          <p:nvSpPr>
            <p:cNvPr id="68618" name="Freeform 10"/>
            <p:cNvSpPr>
              <a:spLocks/>
            </p:cNvSpPr>
            <p:nvPr/>
          </p:nvSpPr>
          <p:spPr bwMode="ltGray">
            <a:xfrm>
              <a:off x="201" y="2904"/>
              <a:ext cx="30" cy="14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16"/>
                </a:cxn>
                <a:cxn ang="0">
                  <a:pos x="29" y="1416"/>
                </a:cxn>
                <a:cxn ang="0">
                  <a:pos x="30" y="2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0" h="1416">
                  <a:moveTo>
                    <a:pt x="0" y="0"/>
                  </a:moveTo>
                  <a:lnTo>
                    <a:pt x="0" y="1416"/>
                  </a:lnTo>
                  <a:lnTo>
                    <a:pt x="29" y="1416"/>
                  </a:lnTo>
                  <a:lnTo>
                    <a:pt x="30" y="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87843"/>
                    <a:invGamma/>
                  </a:schemeClr>
                </a:gs>
                <a:gs pos="100000">
                  <a:schemeClr val="bg2">
                    <a:alpha val="10001"/>
                  </a:scheme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d-ID" sz="2400">
                <a:solidFill>
                  <a:srgbClr val="FFFFFF"/>
                </a:solidFill>
              </a:endParaRPr>
            </a:p>
          </p:txBody>
        </p:sp>
      </p:grpSp>
      <p:sp>
        <p:nvSpPr>
          <p:cNvPr id="68619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8051" y="6245225"/>
            <a:ext cx="206031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2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7147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21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15490" y="6245225"/>
            <a:ext cx="206031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BD84B110-555C-4040-B25E-5895AAAD8C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8622" name="Rectangle 14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95300" y="244476"/>
            <a:ext cx="9083940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8623" name="Rectangle 15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908050" y="1905000"/>
            <a:ext cx="867462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41735" y="5945188"/>
            <a:ext cx="5351992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483" name="Freeform 11"/>
          <p:cNvSpPr>
            <a:spLocks/>
          </p:cNvSpPr>
          <p:nvPr/>
        </p:nvSpPr>
        <p:spPr bwMode="auto">
          <a:xfrm>
            <a:off x="526256" y="5938838"/>
            <a:ext cx="3998516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2147483647 h 588"/>
              <a:gd name="T6" fmla="*/ 2147483647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545" y="5791253"/>
            <a:ext cx="3685840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10006" y="5787739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27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95300" y="1481138"/>
            <a:ext cx="89154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7288477" y="6408739"/>
            <a:ext cx="2079229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prstClr val="black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744906" y="6408739"/>
            <a:ext cx="254701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prstClr val="black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9367706" y="6408739"/>
            <a:ext cx="39727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prstClr val="black"/>
                </a:solidFill>
              </a:defRPr>
            </a:lvl1pPr>
            <a:extLst/>
          </a:lstStyle>
          <a:p>
            <a:pPr>
              <a:defRPr/>
            </a:pPr>
            <a:fld id="{3EB43E36-B640-45F7-A9DA-FFD483B74A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1" fontAlgn="base" hangingPunct="1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1" fontAlgn="base" hangingPunct="1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01913575-FC05-4A89-954F-26AECDC8C9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54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3638"/>
            <a:ext cx="231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+mj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3638"/>
            <a:ext cx="231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00000"/>
                </a:solidFill>
                <a:latin typeface="+mj-lt"/>
              </a:defRPr>
            </a:lvl1pPr>
          </a:lstStyle>
          <a:p>
            <a:pPr>
              <a:defRPr/>
            </a:pPr>
            <a:fld id="{F3160315-4B2B-47E0-8A95-5FB31A5EA8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2535" name="Freeform 7"/>
          <p:cNvSpPr>
            <a:spLocks noChangeArrowheads="1"/>
          </p:cNvSpPr>
          <p:nvPr/>
        </p:nvSpPr>
        <p:spPr bwMode="auto">
          <a:xfrm>
            <a:off x="412750" y="228600"/>
            <a:ext cx="89154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>
            <a:off x="495300" y="6172200"/>
            <a:ext cx="89154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54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3638"/>
            <a:ext cx="231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+mj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3638"/>
            <a:ext cx="231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00000"/>
                </a:solidFill>
                <a:latin typeface="+mj-lt"/>
              </a:defRPr>
            </a:lvl1pPr>
          </a:lstStyle>
          <a:p>
            <a:pPr>
              <a:defRPr/>
            </a:pPr>
            <a:fld id="{275DB794-FB24-4FC5-9B4E-B1EB13ECD4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3559" name="Freeform 7"/>
          <p:cNvSpPr>
            <a:spLocks noChangeArrowheads="1"/>
          </p:cNvSpPr>
          <p:nvPr/>
        </p:nvSpPr>
        <p:spPr bwMode="auto">
          <a:xfrm>
            <a:off x="412750" y="228600"/>
            <a:ext cx="89154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>
            <a:off x="495300" y="6172200"/>
            <a:ext cx="89154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2F3E2383-9125-499B-90DA-9163316AA6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-330200" y="0"/>
            <a:ext cx="10760737" cy="6858000"/>
            <a:chOff x="-382404" y="0"/>
            <a:chExt cx="9932332" cy="6858000"/>
          </a:xfrm>
        </p:grpSpPr>
        <p:grpSp>
          <p:nvGrpSpPr>
            <p:cNvPr id="3" name="Group 44"/>
            <p:cNvGrpSpPr>
              <a:grpSpLocks/>
            </p:cNvGrpSpPr>
            <p:nvPr/>
          </p:nvGrpSpPr>
          <p:grpSpPr bwMode="auto"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" name="Group 4"/>
              <p:cNvGrpSpPr>
                <a:grpSpLocks/>
              </p:cNvGrpSpPr>
              <p:nvPr/>
            </p:nvGrpSpPr>
            <p:grpSpPr bwMode="auto"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99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159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744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grpSp>
            <p:nvGrpSpPr>
              <p:cNvPr id="8" name="Group 5"/>
              <p:cNvGrpSpPr>
                <a:grpSpLocks/>
              </p:cNvGrpSpPr>
              <p:nvPr/>
            </p:nvGrpSpPr>
            <p:grpSpPr bwMode="auto"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3836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-504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081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grpSp>
            <p:nvGrpSpPr>
              <p:cNvPr id="9" name="Group 9"/>
              <p:cNvGrpSpPr>
                <a:grpSpLocks/>
              </p:cNvGrpSpPr>
              <p:nvPr/>
            </p:nvGrpSpPr>
            <p:grpSpPr bwMode="auto"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785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445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9030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09907" y="0"/>
                <a:ext cx="2819214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568" y="0"/>
                <a:ext cx="45717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153" y="0"/>
                <a:ext cx="76195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2540" y="5035550"/>
              <a:ext cx="9144983" cy="1174750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2540" y="3467100"/>
              <a:ext cx="9144983" cy="890588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653" y="5640388"/>
              <a:ext cx="3004940" cy="1211262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2540" y="5284788"/>
              <a:ext cx="9144983" cy="1477962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6793" y="5132388"/>
              <a:ext cx="6982951" cy="171926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5573" y="2859088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19425" y="4125913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8949" y="1592263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6524" y="325438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2326" y="5383213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2113"/>
              <a:ext cx="126198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3969" y="5402263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542" y="2849563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394" y="4125913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09771" y="5411788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8820" y="2859088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443" y="1563688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909" y="414496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810" y="54213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810" y="28686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997" y="4056063"/>
              <a:ext cx="1242931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997" y="1511300"/>
              <a:ext cx="1241343" cy="1389063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95300" y="333375"/>
            <a:ext cx="8915400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940963" y="-22225"/>
            <a:ext cx="3986477" cy="700088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037270" y="-22225"/>
            <a:ext cx="3797300" cy="623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390" name="Title Placeholder 1"/>
          <p:cNvSpPr>
            <a:spLocks noGrp="1"/>
          </p:cNvSpPr>
          <p:nvPr>
            <p:ph type="title"/>
          </p:nvPr>
        </p:nvSpPr>
        <p:spPr bwMode="auto">
          <a:xfrm>
            <a:off x="1129904" y="1027113"/>
            <a:ext cx="761007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639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29904" y="2324100"/>
            <a:ext cx="7341790" cy="350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7373" y="223839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28672" y="5851526"/>
            <a:ext cx="3793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37270" y="223839"/>
            <a:ext cx="14429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pPr>
              <a:defRPr/>
            </a:pPr>
            <a:fld id="{4400CE08-62DA-4BE2-BE8C-3FDFF28A0C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Century Gothic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Century Gothic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Century Gothic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Century Gothic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30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39763" indent="-2730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395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563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4"/>
          <p:cNvGrpSpPr>
            <a:grpSpLocks/>
          </p:cNvGrpSpPr>
          <p:nvPr/>
        </p:nvGrpSpPr>
        <p:grpSpPr bwMode="auto">
          <a:xfrm>
            <a:off x="0" y="0"/>
            <a:ext cx="10022946" cy="6858000"/>
            <a:chOff x="-9" y="-16"/>
            <a:chExt cx="9252346" cy="6858038"/>
          </a:xfrm>
        </p:grpSpPr>
        <p:grpSp>
          <p:nvGrpSpPr>
            <p:cNvPr id="3" name="Group 638"/>
            <p:cNvGrpSpPr>
              <a:grpSpLocks/>
            </p:cNvGrpSpPr>
            <p:nvPr/>
          </p:nvGrpSpPr>
          <p:grpSpPr bwMode="auto"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7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8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9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0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1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2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13" name="Group 669"/>
            <p:cNvGrpSpPr>
              <a:grpSpLocks/>
            </p:cNvGrpSpPr>
            <p:nvPr/>
          </p:nvGrpSpPr>
          <p:grpSpPr bwMode="auto"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4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5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318" y="3703642"/>
                <a:ext cx="1588" cy="1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16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17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18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19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0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1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</p:grpSp>
        <p:grpSp>
          <p:nvGrpSpPr>
            <p:cNvPr id="22" name="Group 715"/>
            <p:cNvGrpSpPr>
              <a:grpSpLocks/>
            </p:cNvGrpSpPr>
            <p:nvPr/>
          </p:nvGrpSpPr>
          <p:grpSpPr bwMode="auto"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23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4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5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6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7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8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9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30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</p:grpSp>
      </p:grpSp>
      <p:sp>
        <p:nvSpPr>
          <p:cNvPr id="17411" name="Title Placeholder 1"/>
          <p:cNvSpPr>
            <a:spLocks noGrp="1"/>
          </p:cNvSpPr>
          <p:nvPr>
            <p:ph type="title"/>
          </p:nvPr>
        </p:nvSpPr>
        <p:spPr bwMode="auto">
          <a:xfrm>
            <a:off x="1093788" y="676276"/>
            <a:ext cx="77184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741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3788" y="1806575"/>
            <a:ext cx="7718425" cy="405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73756" y="5951539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9525" y="5951539"/>
            <a:ext cx="569423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0845" y="5951539"/>
            <a:ext cx="65868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2F7801B8-0220-4972-9F0E-B022B27934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p:hf sldNum="0"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404040"/>
          </a:solidFill>
          <a:latin typeface="+mj-lt"/>
          <a:ea typeface="Trebuchet MS" pitchFamily="34" charset="0"/>
          <a:cs typeface="Trebuchet M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3200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Placeholder 1"/>
          <p:cNvSpPr>
            <a:spLocks noGrp="1"/>
          </p:cNvSpPr>
          <p:nvPr>
            <p:ph type="title"/>
          </p:nvPr>
        </p:nvSpPr>
        <p:spPr bwMode="auto">
          <a:xfrm>
            <a:off x="299244" y="228600"/>
            <a:ext cx="93075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244" y="1295400"/>
            <a:ext cx="9307513" cy="4933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9244" y="6429375"/>
            <a:ext cx="2311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5269" y="6429375"/>
            <a:ext cx="4426744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7431" y="6429375"/>
            <a:ext cx="949325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0492EB3-AFD3-4066-85FC-0DE0E7BF64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hf sldNum="0" hdr="0" ftr="0" dt="0"/>
  <p:txStyles>
    <p:titleStyle>
      <a:lvl1pPr algn="l" rtl="0" eaLnBrk="1" fontAlgn="base" hangingPunct="1">
        <a:spcBef>
          <a:spcPts val="40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Tunga" pitchFamily="2"/>
        </a:defRPr>
      </a:lvl1pPr>
      <a:lvl2pPr algn="l" rtl="0" eaLnBrk="1" fontAlgn="base" hangingPunct="1">
        <a:spcBef>
          <a:spcPts val="400"/>
        </a:spcBef>
        <a:spcAft>
          <a:spcPct val="0"/>
        </a:spcAft>
        <a:defRPr sz="3600">
          <a:solidFill>
            <a:schemeClr val="tx2"/>
          </a:solidFill>
          <a:latin typeface="Candara" pitchFamily="34" charset="0"/>
          <a:cs typeface="Tunga" pitchFamily="34" charset="0"/>
        </a:defRPr>
      </a:lvl2pPr>
      <a:lvl3pPr algn="l" rtl="0" eaLnBrk="1" fontAlgn="base" hangingPunct="1">
        <a:spcBef>
          <a:spcPts val="400"/>
        </a:spcBef>
        <a:spcAft>
          <a:spcPct val="0"/>
        </a:spcAft>
        <a:defRPr sz="3600">
          <a:solidFill>
            <a:schemeClr val="tx2"/>
          </a:solidFill>
          <a:latin typeface="Candara" pitchFamily="34" charset="0"/>
          <a:cs typeface="Tunga" pitchFamily="34" charset="0"/>
        </a:defRPr>
      </a:lvl3pPr>
      <a:lvl4pPr algn="l" rtl="0" eaLnBrk="1" fontAlgn="base" hangingPunct="1">
        <a:spcBef>
          <a:spcPts val="400"/>
        </a:spcBef>
        <a:spcAft>
          <a:spcPct val="0"/>
        </a:spcAft>
        <a:defRPr sz="3600">
          <a:solidFill>
            <a:schemeClr val="tx2"/>
          </a:solidFill>
          <a:latin typeface="Candara" pitchFamily="34" charset="0"/>
          <a:cs typeface="Tunga" pitchFamily="34" charset="0"/>
        </a:defRPr>
      </a:lvl4pPr>
      <a:lvl5pPr algn="l" rtl="0" eaLnBrk="1" fontAlgn="base" hangingPunct="1">
        <a:spcBef>
          <a:spcPts val="400"/>
        </a:spcBef>
        <a:spcAft>
          <a:spcPct val="0"/>
        </a:spcAft>
        <a:defRPr sz="3600">
          <a:solidFill>
            <a:schemeClr val="tx2"/>
          </a:solidFill>
          <a:latin typeface="Candara" pitchFamily="34" charset="0"/>
          <a:cs typeface="Tunga" pitchFamily="34" charset="0"/>
        </a:defRPr>
      </a:lvl5pPr>
      <a:lvl6pPr marL="457200" algn="l" rtl="0" eaLnBrk="1" fontAlgn="base" hangingPunct="1">
        <a:spcBef>
          <a:spcPts val="400"/>
        </a:spcBef>
        <a:spcAft>
          <a:spcPct val="0"/>
        </a:spcAft>
        <a:defRPr sz="3600">
          <a:solidFill>
            <a:schemeClr val="tx2"/>
          </a:solidFill>
          <a:latin typeface="Candara" pitchFamily="34" charset="0"/>
          <a:cs typeface="Tunga" pitchFamily="34" charset="0"/>
        </a:defRPr>
      </a:lvl6pPr>
      <a:lvl7pPr marL="914400" algn="l" rtl="0" eaLnBrk="1" fontAlgn="base" hangingPunct="1">
        <a:spcBef>
          <a:spcPts val="400"/>
        </a:spcBef>
        <a:spcAft>
          <a:spcPct val="0"/>
        </a:spcAft>
        <a:defRPr sz="3600">
          <a:solidFill>
            <a:schemeClr val="tx2"/>
          </a:solidFill>
          <a:latin typeface="Candara" pitchFamily="34" charset="0"/>
          <a:cs typeface="Tunga" pitchFamily="34" charset="0"/>
        </a:defRPr>
      </a:lvl7pPr>
      <a:lvl8pPr marL="1371600" algn="l" rtl="0" eaLnBrk="1" fontAlgn="base" hangingPunct="1">
        <a:spcBef>
          <a:spcPts val="400"/>
        </a:spcBef>
        <a:spcAft>
          <a:spcPct val="0"/>
        </a:spcAft>
        <a:defRPr sz="3600">
          <a:solidFill>
            <a:schemeClr val="tx2"/>
          </a:solidFill>
          <a:latin typeface="Candara" pitchFamily="34" charset="0"/>
          <a:cs typeface="Tunga" pitchFamily="34" charset="0"/>
        </a:defRPr>
      </a:lvl8pPr>
      <a:lvl9pPr marL="1828800" algn="l" rtl="0" eaLnBrk="1" fontAlgn="base" hangingPunct="1">
        <a:spcBef>
          <a:spcPts val="400"/>
        </a:spcBef>
        <a:spcAft>
          <a:spcPct val="0"/>
        </a:spcAft>
        <a:defRPr sz="3600">
          <a:solidFill>
            <a:schemeClr val="tx2"/>
          </a:solidFill>
          <a:latin typeface="Candara" pitchFamily="34" charset="0"/>
          <a:cs typeface="Tunga" pitchFamily="34" charset="0"/>
        </a:defRPr>
      </a:lvl9pPr>
    </p:titleStyle>
    <p:bodyStyle>
      <a:lvl1pPr marL="171450" indent="-173038" algn="l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200" kern="1200" spc="30">
          <a:solidFill>
            <a:schemeClr val="tx2"/>
          </a:solidFill>
          <a:latin typeface="+mn-lt"/>
          <a:ea typeface="+mn-ea"/>
          <a:cs typeface="Tahoma" pitchFamily="34" charset="0"/>
        </a:defRPr>
      </a:lvl1pPr>
      <a:lvl2pPr marL="344488" indent="-173038" algn="l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515938" indent="-173038" algn="l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+mn-ea"/>
          <a:cs typeface="Tahoma" pitchFamily="34" charset="0"/>
        </a:defRPr>
      </a:lvl3pPr>
      <a:lvl4pPr marL="688975" indent="-173038" algn="l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860425" indent="-173038" algn="l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chemeClr val="tx2"/>
          </a:solidFill>
          <a:latin typeface="+mn-lt"/>
          <a:ea typeface="+mn-ea"/>
          <a:cs typeface="Tahoma" pitchFamily="34" charset="0"/>
        </a:defRPr>
      </a:lvl5pPr>
      <a:lvl6pPr marL="105156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23444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41732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20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138973" y="573088"/>
            <a:ext cx="92869" cy="5730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283436" y="573088"/>
            <a:ext cx="624285" cy="5730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460" name="Title Placeholder 1"/>
          <p:cNvSpPr>
            <a:spLocks noGrp="1"/>
          </p:cNvSpPr>
          <p:nvPr>
            <p:ph type="title"/>
          </p:nvPr>
        </p:nvSpPr>
        <p:spPr bwMode="auto">
          <a:xfrm>
            <a:off x="990600" y="1544638"/>
            <a:ext cx="7924800" cy="115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946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90600" y="2770189"/>
            <a:ext cx="7924800" cy="353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7691" y="549276"/>
            <a:ext cx="1288125" cy="2968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4800" y="549276"/>
            <a:ext cx="1018117" cy="30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39C9D4F-FEEC-4DCB-96CA-6801B5F992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9412" y="855664"/>
            <a:ext cx="2433505" cy="301625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563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1650" indent="-182563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563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563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563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038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038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038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3C8ACC79-ABDD-41BA-A88D-FE2A49E08F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0" y="0"/>
            <a:ext cx="9906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81038" y="6069330"/>
            <a:ext cx="8581074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2825" y="574675"/>
            <a:ext cx="833755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2825" y="576263"/>
            <a:ext cx="833755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2048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 rot="1435684">
            <a:off x="589890" y="273051"/>
            <a:ext cx="613965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 rot="4096196">
            <a:off x="8815189" y="274836"/>
            <a:ext cx="566738" cy="61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0" name="Title Placeholder 1"/>
          <p:cNvSpPr>
            <a:spLocks noGrp="1"/>
          </p:cNvSpPr>
          <p:nvPr>
            <p:ph type="title"/>
          </p:nvPr>
        </p:nvSpPr>
        <p:spPr bwMode="auto">
          <a:xfrm>
            <a:off x="1186657" y="817564"/>
            <a:ext cx="7544727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49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85649" y="2119314"/>
            <a:ext cx="6712347" cy="360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92673" y="5808664"/>
            <a:ext cx="1313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465E9C"/>
                </a:solidFill>
                <a:latin typeface="Rage Italic" pitchFamily="66" charset="0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1" y="5808664"/>
            <a:ext cx="6002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rgbClr val="465E9C"/>
                </a:solidFill>
                <a:latin typeface="Rage Italic" pitchFamily="66" charset="0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0033" y="5808664"/>
            <a:ext cx="6002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rgbClr val="465E9C"/>
                </a:solidFill>
                <a:latin typeface="Rage Italic" pitchFamily="66" charset="0"/>
              </a:defRPr>
            </a:lvl1pPr>
          </a:lstStyle>
          <a:p>
            <a:pPr>
              <a:defRPr/>
            </a:pPr>
            <a:fld id="{4D5C5094-EA80-42F8-93AD-CF421340E5E4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3050" indent="-2730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79525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4465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C04A1C46-B75C-43DF-9F5A-3F5E4241E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39" r:id="rId13"/>
    <p:sldLayoutId id="2147483940" r:id="rId14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41735" y="5945188"/>
            <a:ext cx="5351992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algn="ctr" eaLnBrk="0" hangingPunct="0">
              <a:defRPr/>
            </a:pPr>
            <a:endParaRPr lang="en-US" sz="4400">
              <a:solidFill>
                <a:prstClr val="white"/>
              </a:solidFill>
              <a:latin typeface="Gill Sans Ultra Bold" pitchFamily="34" charset="0"/>
            </a:endParaRPr>
          </a:p>
        </p:txBody>
      </p:sp>
      <p:sp>
        <p:nvSpPr>
          <p:cNvPr id="34819" name="Freeform 11"/>
          <p:cNvSpPr>
            <a:spLocks/>
          </p:cNvSpPr>
          <p:nvPr/>
        </p:nvSpPr>
        <p:spPr bwMode="auto">
          <a:xfrm>
            <a:off x="526256" y="5938838"/>
            <a:ext cx="3998516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2147483647 h 588"/>
              <a:gd name="T6" fmla="*/ 2147483647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545" y="5791253"/>
            <a:ext cx="3685840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 sz="4400">
              <a:solidFill>
                <a:prstClr val="white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10006" y="5787739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537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95300" y="1481138"/>
            <a:ext cx="89154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7288477" y="6408739"/>
            <a:ext cx="2079229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prstClr val="black"/>
                </a:solidFill>
                <a:latin typeface="Gill Sans Ultra Bold" pitchFamily="34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744906" y="6408739"/>
            <a:ext cx="254701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prstClr val="black"/>
                </a:solidFill>
                <a:latin typeface="Gill Sans Ultra Bold" pitchFamily="34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9367706" y="6408739"/>
            <a:ext cx="39727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prstClr val="black"/>
                </a:solidFill>
                <a:latin typeface="Gill Sans Ultra Bold" pitchFamily="34" charset="0"/>
              </a:defRPr>
            </a:lvl1pPr>
            <a:extLst/>
          </a:lstStyle>
          <a:p>
            <a:pPr>
              <a:defRPr/>
            </a:pPr>
            <a:fld id="{2A1D0023-0082-43D1-9BC7-4378B49B9F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1" fontAlgn="base" hangingPunct="1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1" fontAlgn="base" hangingPunct="1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3902076"/>
            <a:ext cx="3683794" cy="2949575"/>
            <a:chOff x="0" y="2458"/>
            <a:chExt cx="2142" cy="1858"/>
          </a:xfrm>
        </p:grpSpPr>
        <p:sp>
          <p:nvSpPr>
            <p:cNvPr id="23555" name="Freeform 3"/>
            <p:cNvSpPr>
              <a:spLocks/>
            </p:cNvSpPr>
            <p:nvPr/>
          </p:nvSpPr>
          <p:spPr bwMode="ltGray">
            <a:xfrm>
              <a:off x="0" y="2508"/>
              <a:ext cx="2142" cy="1804"/>
            </a:xfrm>
            <a:custGeom>
              <a:avLst/>
              <a:gdLst/>
              <a:ahLst/>
              <a:cxnLst>
                <a:cxn ang="0">
                  <a:pos x="329" y="66"/>
                </a:cxn>
                <a:cxn ang="0">
                  <a:pos x="161" y="3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161" y="42"/>
                </a:cxn>
                <a:cxn ang="0">
                  <a:pos x="323" y="78"/>
                </a:cxn>
                <a:cxn ang="0">
                  <a:pos x="556" y="150"/>
                </a:cxn>
                <a:cxn ang="0">
                  <a:pos x="777" y="245"/>
                </a:cxn>
                <a:cxn ang="0">
                  <a:pos x="993" y="365"/>
                </a:cxn>
                <a:cxn ang="0">
                  <a:pos x="1196" y="503"/>
                </a:cxn>
                <a:cxn ang="0">
                  <a:pos x="1381" y="653"/>
                </a:cxn>
                <a:cxn ang="0">
                  <a:pos x="1555" y="827"/>
                </a:cxn>
                <a:cxn ang="0">
                  <a:pos x="1710" y="1019"/>
                </a:cxn>
                <a:cxn ang="0">
                  <a:pos x="1854" y="1229"/>
                </a:cxn>
                <a:cxn ang="0">
                  <a:pos x="1937" y="1366"/>
                </a:cxn>
                <a:cxn ang="0">
                  <a:pos x="2009" y="1510"/>
                </a:cxn>
                <a:cxn ang="0">
                  <a:pos x="2069" y="1654"/>
                </a:cxn>
                <a:cxn ang="0">
                  <a:pos x="2123" y="1804"/>
                </a:cxn>
                <a:cxn ang="0">
                  <a:pos x="2135" y="1804"/>
                </a:cxn>
                <a:cxn ang="0">
                  <a:pos x="2081" y="1654"/>
                </a:cxn>
                <a:cxn ang="0">
                  <a:pos x="2021" y="1510"/>
                </a:cxn>
                <a:cxn ang="0">
                  <a:pos x="1949" y="1366"/>
                </a:cxn>
                <a:cxn ang="0">
                  <a:pos x="1866" y="1223"/>
                </a:cxn>
                <a:cxn ang="0">
                  <a:pos x="1722" y="1013"/>
                </a:cxn>
                <a:cxn ang="0">
                  <a:pos x="1561" y="821"/>
                </a:cxn>
                <a:cxn ang="0">
                  <a:pos x="1387" y="647"/>
                </a:cxn>
                <a:cxn ang="0">
                  <a:pos x="1202" y="491"/>
                </a:cxn>
                <a:cxn ang="0">
                  <a:pos x="999" y="353"/>
                </a:cxn>
                <a:cxn ang="0">
                  <a:pos x="783" y="239"/>
                </a:cxn>
                <a:cxn ang="0">
                  <a:pos x="562" y="138"/>
                </a:cxn>
                <a:cxn ang="0">
                  <a:pos x="329" y="66"/>
                </a:cxn>
                <a:cxn ang="0">
                  <a:pos x="329" y="66"/>
                </a:cxn>
              </a:cxnLst>
              <a:rect l="0" t="0" r="r" b="b"/>
              <a:pathLst>
                <a:path w="2135" h="1804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3556" name="Freeform 4"/>
            <p:cNvSpPr>
              <a:spLocks/>
            </p:cNvSpPr>
            <p:nvPr/>
          </p:nvSpPr>
          <p:spPr bwMode="hidden">
            <a:xfrm>
              <a:off x="0" y="2458"/>
              <a:ext cx="1854" cy="1858"/>
            </a:xfrm>
            <a:custGeom>
              <a:avLst/>
              <a:gdLst/>
              <a:ahLst/>
              <a:cxnLst>
                <a:cxn ang="0">
                  <a:pos x="1854" y="1858"/>
                </a:cxn>
                <a:cxn ang="0">
                  <a:pos x="0" y="1858"/>
                </a:cxn>
                <a:cxn ang="0">
                  <a:pos x="0" y="0"/>
                </a:cxn>
                <a:cxn ang="0">
                  <a:pos x="1854" y="1858"/>
                </a:cxn>
                <a:cxn ang="0">
                  <a:pos x="1854" y="1858"/>
                </a:cxn>
              </a:cxnLst>
              <a:rect l="0" t="0" r="r" b="b"/>
              <a:pathLst>
                <a:path w="1854" h="1858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3557" name="Freeform 5"/>
            <p:cNvSpPr>
              <a:spLocks/>
            </p:cNvSpPr>
            <p:nvPr/>
          </p:nvSpPr>
          <p:spPr bwMode="ltGray">
            <a:xfrm>
              <a:off x="0" y="2735"/>
              <a:ext cx="1745" cy="1577"/>
            </a:xfrm>
            <a:custGeom>
              <a:avLst/>
              <a:gdLst/>
              <a:ahLst/>
              <a:cxnLst>
                <a:cxn ang="0">
                  <a:pos x="1640" y="1377"/>
                </a:cxn>
                <a:cxn ang="0">
                  <a:pos x="1692" y="1479"/>
                </a:cxn>
                <a:cxn ang="0">
                  <a:pos x="1732" y="1577"/>
                </a:cxn>
                <a:cxn ang="0">
                  <a:pos x="1745" y="1577"/>
                </a:cxn>
                <a:cxn ang="0">
                  <a:pos x="1703" y="1469"/>
                </a:cxn>
                <a:cxn ang="0">
                  <a:pos x="1649" y="1367"/>
                </a:cxn>
                <a:cxn ang="0">
                  <a:pos x="1535" y="1157"/>
                </a:cxn>
                <a:cxn ang="0">
                  <a:pos x="1395" y="951"/>
                </a:cxn>
                <a:cxn ang="0">
                  <a:pos x="1236" y="756"/>
                </a:cxn>
                <a:cxn ang="0">
                  <a:pos x="1061" y="582"/>
                </a:cxn>
                <a:cxn ang="0">
                  <a:pos x="876" y="426"/>
                </a:cxn>
                <a:cxn ang="0">
                  <a:pos x="672" y="294"/>
                </a:cxn>
                <a:cxn ang="0">
                  <a:pos x="455" y="174"/>
                </a:cxn>
                <a:cxn ang="0">
                  <a:pos x="234" y="78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22" y="89"/>
                </a:cxn>
                <a:cxn ang="0">
                  <a:pos x="446" y="185"/>
                </a:cxn>
                <a:cxn ang="0">
                  <a:pos x="662" y="305"/>
                </a:cxn>
                <a:cxn ang="0">
                  <a:pos x="866" y="437"/>
                </a:cxn>
                <a:cxn ang="0">
                  <a:pos x="1052" y="593"/>
                </a:cxn>
                <a:cxn ang="0">
                  <a:pos x="1226" y="767"/>
                </a:cxn>
                <a:cxn ang="0">
                  <a:pos x="1385" y="960"/>
                </a:cxn>
                <a:cxn ang="0">
                  <a:pos x="1526" y="1167"/>
                </a:cxn>
                <a:cxn ang="0">
                  <a:pos x="1640" y="1377"/>
                </a:cxn>
              </a:cxnLst>
              <a:rect l="0" t="0" r="r" b="b"/>
              <a:pathLst>
                <a:path w="1745" h="1577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3558" name="Freeform 6"/>
            <p:cNvSpPr>
              <a:spLocks/>
            </p:cNvSpPr>
            <p:nvPr/>
          </p:nvSpPr>
          <p:spPr bwMode="ltGray">
            <a:xfrm>
              <a:off x="0" y="2544"/>
              <a:ext cx="1745" cy="17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10" y="88"/>
                </a:cxn>
                <a:cxn ang="0">
                  <a:pos x="426" y="190"/>
                </a:cxn>
                <a:cxn ang="0">
                  <a:pos x="630" y="304"/>
                </a:cxn>
                <a:cxn ang="0">
                  <a:pos x="818" y="442"/>
                </a:cxn>
                <a:cxn ang="0">
                  <a:pos x="998" y="592"/>
                </a:cxn>
                <a:cxn ang="0">
                  <a:pos x="1164" y="766"/>
                </a:cxn>
                <a:cxn ang="0">
                  <a:pos x="1310" y="942"/>
                </a:cxn>
                <a:cxn ang="0">
                  <a:pos x="1454" y="1146"/>
                </a:cxn>
                <a:cxn ang="0">
                  <a:pos x="1536" y="1298"/>
                </a:cxn>
                <a:cxn ang="0">
                  <a:pos x="1614" y="1456"/>
                </a:cxn>
                <a:cxn ang="0">
                  <a:pos x="1682" y="1616"/>
                </a:cxn>
                <a:cxn ang="0">
                  <a:pos x="1733" y="1768"/>
                </a:cxn>
                <a:cxn ang="0">
                  <a:pos x="1745" y="1768"/>
                </a:cxn>
                <a:cxn ang="0">
                  <a:pos x="1691" y="1606"/>
                </a:cxn>
                <a:cxn ang="0">
                  <a:pos x="1623" y="1445"/>
                </a:cxn>
                <a:cxn ang="0">
                  <a:pos x="1547" y="1288"/>
                </a:cxn>
                <a:cxn ang="0">
                  <a:pos x="1463" y="1136"/>
                </a:cxn>
                <a:cxn ang="0">
                  <a:pos x="1320" y="932"/>
                </a:cxn>
                <a:cxn ang="0">
                  <a:pos x="1173" y="755"/>
                </a:cxn>
                <a:cxn ang="0">
                  <a:pos x="1008" y="581"/>
                </a:cxn>
                <a:cxn ang="0">
                  <a:pos x="827" y="431"/>
                </a:cxn>
                <a:cxn ang="0">
                  <a:pos x="642" y="293"/>
                </a:cxn>
                <a:cxn ang="0">
                  <a:pos x="437" y="179"/>
                </a:cxn>
                <a:cxn ang="0">
                  <a:pos x="222" y="7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745" h="1768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5852" name="Oval 7"/>
            <p:cNvSpPr>
              <a:spLocks noChangeArrowheads="1"/>
            </p:cNvSpPr>
            <p:nvPr/>
          </p:nvSpPr>
          <p:spPr bwMode="ltGray">
            <a:xfrm>
              <a:off x="209" y="2784"/>
              <a:ext cx="86" cy="8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5853" name="Oval 8"/>
            <p:cNvSpPr>
              <a:spLocks noChangeArrowheads="1"/>
            </p:cNvSpPr>
            <p:nvPr/>
          </p:nvSpPr>
          <p:spPr bwMode="ltGray">
            <a:xfrm>
              <a:off x="1536" y="3884"/>
              <a:ext cx="92" cy="9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5854" name="Oval 9"/>
            <p:cNvSpPr>
              <a:spLocks noChangeArrowheads="1"/>
            </p:cNvSpPr>
            <p:nvPr/>
          </p:nvSpPr>
          <p:spPr bwMode="ltGray">
            <a:xfrm>
              <a:off x="791" y="2723"/>
              <a:ext cx="121" cy="12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23562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54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3563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3564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8400"/>
            <a:ext cx="231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000">
                <a:solidFill>
                  <a:srgbClr val="FFFFFF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65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FFFFFF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66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8400"/>
            <a:ext cx="231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FFFFFF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fld id="{564F9FCF-4AAF-4D2B-A435-B968300B5C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l"/>
        <a:defRPr sz="32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4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8400"/>
            <a:ext cx="231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00000"/>
                </a:solidFill>
                <a:latin typeface="Arial Black" pitchFamily="34" charset="0"/>
              </a:defRPr>
            </a:lvl1pPr>
          </a:lstStyle>
          <a:p>
            <a:pPr>
              <a:defRPr/>
            </a:pPr>
            <a:fld id="{C1277AE5-28D4-48D4-B5AF-23930FB474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0" y="0"/>
            <a:ext cx="9906000" cy="546100"/>
            <a:chOff x="0" y="0"/>
            <a:chExt cx="5760" cy="344"/>
          </a:xfrm>
        </p:grpSpPr>
        <p:sp>
          <p:nvSpPr>
            <p:cNvPr id="3687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3687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3687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666699"/>
                </a:solidFill>
                <a:latin typeface="Arial" charset="0"/>
              </a:endParaRPr>
            </a:p>
          </p:txBody>
        </p:sp>
        <p:sp>
          <p:nvSpPr>
            <p:cNvPr id="3687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666699"/>
                </a:solidFill>
                <a:latin typeface="Arial" charset="0"/>
              </a:endParaRPr>
            </a:p>
          </p:txBody>
        </p:sp>
        <p:sp>
          <p:nvSpPr>
            <p:cNvPr id="3687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9999CC"/>
                </a:solidFill>
                <a:latin typeface="Arial" charset="0"/>
              </a:endParaRPr>
            </a:p>
          </p:txBody>
        </p:sp>
        <p:sp>
          <p:nvSpPr>
            <p:cNvPr id="3687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666699"/>
                </a:solidFill>
                <a:latin typeface="Arial" charset="0"/>
              </a:endParaRPr>
            </a:p>
          </p:txBody>
        </p:sp>
        <p:sp>
          <p:nvSpPr>
            <p:cNvPr id="3687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3687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9999CC"/>
                </a:solidFill>
                <a:latin typeface="Arial" charset="0"/>
              </a:endParaRPr>
            </a:p>
          </p:txBody>
        </p:sp>
        <p:sp>
          <p:nvSpPr>
            <p:cNvPr id="3688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9999CC"/>
                </a:solidFill>
                <a:latin typeface="Arial" charset="0"/>
              </a:endParaRPr>
            </a:p>
          </p:txBody>
        </p:sp>
      </p:grpSp>
      <p:sp>
        <p:nvSpPr>
          <p:cNvPr id="24581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457200"/>
            <a:ext cx="8915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4582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981200"/>
            <a:ext cx="89154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8320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bg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45679" y="1828800"/>
            <a:ext cx="9560321" cy="5029200"/>
            <a:chOff x="201" y="1152"/>
            <a:chExt cx="5559" cy="3168"/>
          </a:xfrm>
        </p:grpSpPr>
        <p:sp>
          <p:nvSpPr>
            <p:cNvPr id="37896" name="Freeform 3"/>
            <p:cNvSpPr>
              <a:spLocks/>
            </p:cNvSpPr>
            <p:nvPr/>
          </p:nvSpPr>
          <p:spPr bwMode="ltGray">
            <a:xfrm>
              <a:off x="528" y="2909"/>
              <a:ext cx="5232" cy="1411"/>
            </a:xfrm>
            <a:custGeom>
              <a:avLst/>
              <a:gdLst>
                <a:gd name="T0" fmla="*/ 0 w 4897"/>
                <a:gd name="T1" fmla="*/ 0 h 2182"/>
                <a:gd name="T2" fmla="*/ 0 w 4897"/>
                <a:gd name="T3" fmla="*/ 1 h 2182"/>
                <a:gd name="T4" fmla="*/ 15083 w 4897"/>
                <a:gd name="T5" fmla="*/ 1 h 2182"/>
                <a:gd name="T6" fmla="*/ 15083 w 4897"/>
                <a:gd name="T7" fmla="*/ 0 h 2182"/>
                <a:gd name="T8" fmla="*/ 0 w 4897"/>
                <a:gd name="T9" fmla="*/ 0 h 2182"/>
                <a:gd name="T10" fmla="*/ 0 w 4897"/>
                <a:gd name="T11" fmla="*/ 0 h 21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97" h="2182">
                  <a:moveTo>
                    <a:pt x="0" y="0"/>
                  </a:moveTo>
                  <a:lnTo>
                    <a:pt x="0" y="2182"/>
                  </a:lnTo>
                  <a:lnTo>
                    <a:pt x="4897" y="2182"/>
                  </a:lnTo>
                  <a:lnTo>
                    <a:pt x="489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alpha val="30196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897" name="Freeform 4"/>
            <p:cNvSpPr>
              <a:spLocks/>
            </p:cNvSpPr>
            <p:nvPr/>
          </p:nvSpPr>
          <p:spPr bwMode="ltGray">
            <a:xfrm>
              <a:off x="210" y="1152"/>
              <a:ext cx="5550" cy="3168"/>
            </a:xfrm>
            <a:custGeom>
              <a:avLst/>
              <a:gdLst>
                <a:gd name="T0" fmla="*/ 330 w 5550"/>
                <a:gd name="T1" fmla="*/ 1764 h 3168"/>
                <a:gd name="T2" fmla="*/ 0 w 5550"/>
                <a:gd name="T3" fmla="*/ 1764 h 3168"/>
                <a:gd name="T4" fmla="*/ 0 w 5550"/>
                <a:gd name="T5" fmla="*/ 3168 h 3168"/>
                <a:gd name="T6" fmla="*/ 5550 w 5550"/>
                <a:gd name="T7" fmla="*/ 3168 h 3168"/>
                <a:gd name="T8" fmla="*/ 5550 w 5550"/>
                <a:gd name="T9" fmla="*/ 0 h 3168"/>
                <a:gd name="T10" fmla="*/ 330 w 5550"/>
                <a:gd name="T11" fmla="*/ 0 h 3168"/>
                <a:gd name="T12" fmla="*/ 330 w 5550"/>
                <a:gd name="T13" fmla="*/ 1764 h 31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50" h="3168">
                  <a:moveTo>
                    <a:pt x="330" y="1764"/>
                  </a:moveTo>
                  <a:lnTo>
                    <a:pt x="0" y="1764"/>
                  </a:lnTo>
                  <a:lnTo>
                    <a:pt x="0" y="3168"/>
                  </a:lnTo>
                  <a:lnTo>
                    <a:pt x="5550" y="3168"/>
                  </a:lnTo>
                  <a:lnTo>
                    <a:pt x="5550" y="0"/>
                  </a:lnTo>
                  <a:lnTo>
                    <a:pt x="330" y="0"/>
                  </a:lnTo>
                  <a:lnTo>
                    <a:pt x="330" y="1764"/>
                  </a:lnTo>
                  <a:close/>
                </a:path>
              </a:pathLst>
            </a:custGeom>
            <a:solidFill>
              <a:schemeClr val="bg2">
                <a:alpha val="30196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898" name="Freeform 5"/>
            <p:cNvSpPr>
              <a:spLocks/>
            </p:cNvSpPr>
            <p:nvPr/>
          </p:nvSpPr>
          <p:spPr bwMode="ltGray">
            <a:xfrm>
              <a:off x="528" y="2932"/>
              <a:ext cx="5232" cy="1388"/>
            </a:xfrm>
            <a:custGeom>
              <a:avLst/>
              <a:gdLst>
                <a:gd name="T0" fmla="*/ 0 w 4897"/>
                <a:gd name="T1" fmla="*/ 0 h 2182"/>
                <a:gd name="T2" fmla="*/ 0 w 4897"/>
                <a:gd name="T3" fmla="*/ 1 h 2182"/>
                <a:gd name="T4" fmla="*/ 15083 w 4897"/>
                <a:gd name="T5" fmla="*/ 1 h 2182"/>
                <a:gd name="T6" fmla="*/ 15083 w 4897"/>
                <a:gd name="T7" fmla="*/ 0 h 2182"/>
                <a:gd name="T8" fmla="*/ 0 w 4897"/>
                <a:gd name="T9" fmla="*/ 0 h 2182"/>
                <a:gd name="T10" fmla="*/ 0 w 4897"/>
                <a:gd name="T11" fmla="*/ 0 h 21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97" h="2182">
                  <a:moveTo>
                    <a:pt x="0" y="0"/>
                  </a:moveTo>
                  <a:lnTo>
                    <a:pt x="0" y="2182"/>
                  </a:lnTo>
                  <a:lnTo>
                    <a:pt x="4897" y="2182"/>
                  </a:lnTo>
                  <a:lnTo>
                    <a:pt x="489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4214" name="Freeform 6"/>
            <p:cNvSpPr>
              <a:spLocks/>
            </p:cNvSpPr>
            <p:nvPr/>
          </p:nvSpPr>
          <p:spPr bwMode="ltGray">
            <a:xfrm>
              <a:off x="528" y="1152"/>
              <a:ext cx="4607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9"/>
                </a:cxn>
                <a:cxn ang="0">
                  <a:pos x="5387" y="149"/>
                </a:cxn>
                <a:cxn ang="0">
                  <a:pos x="538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387" h="149">
                  <a:moveTo>
                    <a:pt x="0" y="0"/>
                  </a:moveTo>
                  <a:lnTo>
                    <a:pt x="0" y="149"/>
                  </a:lnTo>
                  <a:lnTo>
                    <a:pt x="5387" y="149"/>
                  </a:lnTo>
                  <a:lnTo>
                    <a:pt x="5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alpha val="0"/>
                  </a:schemeClr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94215" name="Freeform 7"/>
            <p:cNvSpPr>
              <a:spLocks/>
            </p:cNvSpPr>
            <p:nvPr/>
          </p:nvSpPr>
          <p:spPr bwMode="ltGray">
            <a:xfrm>
              <a:off x="528" y="1152"/>
              <a:ext cx="29" cy="17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61"/>
                </a:cxn>
                <a:cxn ang="0">
                  <a:pos x="29" y="2161"/>
                </a:cxn>
                <a:cxn ang="0">
                  <a:pos x="27" y="2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9" h="2161">
                  <a:moveTo>
                    <a:pt x="0" y="0"/>
                  </a:moveTo>
                  <a:lnTo>
                    <a:pt x="0" y="2161"/>
                  </a:lnTo>
                  <a:lnTo>
                    <a:pt x="29" y="2161"/>
                  </a:lnTo>
                  <a:lnTo>
                    <a:pt x="27" y="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87843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94216" name="Freeform 8"/>
            <p:cNvSpPr>
              <a:spLocks/>
            </p:cNvSpPr>
            <p:nvPr/>
          </p:nvSpPr>
          <p:spPr bwMode="ltGray">
            <a:xfrm>
              <a:off x="527" y="2904"/>
              <a:ext cx="29" cy="1416"/>
            </a:xfrm>
            <a:custGeom>
              <a:avLst/>
              <a:gdLst/>
              <a:ahLst/>
              <a:cxnLst>
                <a:cxn ang="0">
                  <a:pos x="0" y="1416"/>
                </a:cxn>
                <a:cxn ang="0">
                  <a:pos x="29" y="1416"/>
                </a:cxn>
                <a:cxn ang="0">
                  <a:pos x="28" y="24"/>
                </a:cxn>
                <a:cxn ang="0">
                  <a:pos x="0" y="0"/>
                </a:cxn>
                <a:cxn ang="0">
                  <a:pos x="0" y="1416"/>
                </a:cxn>
              </a:cxnLst>
              <a:rect l="0" t="0" r="r" b="b"/>
              <a:pathLst>
                <a:path w="29" h="1416">
                  <a:moveTo>
                    <a:pt x="0" y="1416"/>
                  </a:moveTo>
                  <a:lnTo>
                    <a:pt x="29" y="1416"/>
                  </a:lnTo>
                  <a:lnTo>
                    <a:pt x="28" y="24"/>
                  </a:lnTo>
                  <a:lnTo>
                    <a:pt x="0" y="0"/>
                  </a:lnTo>
                  <a:lnTo>
                    <a:pt x="0" y="1416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87843"/>
                    <a:invGamma/>
                  </a:schemeClr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94217" name="Freeform 9"/>
            <p:cNvSpPr>
              <a:spLocks/>
            </p:cNvSpPr>
            <p:nvPr/>
          </p:nvSpPr>
          <p:spPr bwMode="ltGray">
            <a:xfrm>
              <a:off x="201" y="2904"/>
              <a:ext cx="2879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9"/>
                </a:cxn>
                <a:cxn ang="0">
                  <a:pos x="5387" y="149"/>
                </a:cxn>
                <a:cxn ang="0">
                  <a:pos x="538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387" h="149">
                  <a:moveTo>
                    <a:pt x="0" y="0"/>
                  </a:moveTo>
                  <a:lnTo>
                    <a:pt x="0" y="149"/>
                  </a:lnTo>
                  <a:lnTo>
                    <a:pt x="5387" y="149"/>
                  </a:lnTo>
                  <a:lnTo>
                    <a:pt x="5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alpha val="0"/>
                  </a:schemeClr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94218" name="Freeform 10"/>
            <p:cNvSpPr>
              <a:spLocks/>
            </p:cNvSpPr>
            <p:nvPr/>
          </p:nvSpPr>
          <p:spPr bwMode="ltGray">
            <a:xfrm>
              <a:off x="201" y="2904"/>
              <a:ext cx="30" cy="14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16"/>
                </a:cxn>
                <a:cxn ang="0">
                  <a:pos x="29" y="1416"/>
                </a:cxn>
                <a:cxn ang="0">
                  <a:pos x="30" y="2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0" h="1416">
                  <a:moveTo>
                    <a:pt x="0" y="0"/>
                  </a:moveTo>
                  <a:lnTo>
                    <a:pt x="0" y="1416"/>
                  </a:lnTo>
                  <a:lnTo>
                    <a:pt x="29" y="1416"/>
                  </a:lnTo>
                  <a:lnTo>
                    <a:pt x="30" y="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87843"/>
                    <a:invGamma/>
                  </a:schemeClr>
                </a:gs>
                <a:gs pos="100000">
                  <a:schemeClr val="bg2">
                    <a:alpha val="10001"/>
                  </a:scheme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94219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8051" y="6245225"/>
            <a:ext cx="206031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422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7147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4221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15490" y="6245225"/>
            <a:ext cx="206031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fld id="{7B9DE755-9070-4D00-9567-1ACFA73A0D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4222" name="Rectangle 14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95300" y="244476"/>
            <a:ext cx="9083940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4223" name="Rectangle 15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908050" y="1905000"/>
            <a:ext cx="867462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79214240-A58F-43A4-992E-C8A093E219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id-ID" smtClean="0"/>
          </a:p>
        </p:txBody>
      </p:sp>
      <p:sp>
        <p:nvSpPr>
          <p:cNvPr id="276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prstClr val="black">
                    <a:tint val="7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prstClr val="black">
                    <a:tint val="7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prstClr val="black">
                    <a:tint val="7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pPr>
              <a:defRPr/>
            </a:pPr>
            <a:fld id="{2460002C-6889-4613-B9E4-7DE8C2F90A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91A48EB0-DFC7-490F-8992-CAF5957274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  <p:sldLayoutId id="2147484029" r:id="rId13"/>
    <p:sldLayoutId id="2147484030" r:id="rId14"/>
    <p:sldLayoutId id="2147484031" r:id="rId15"/>
    <p:sldLayoutId id="2147484032" r:id="rId16"/>
    <p:sldLayoutId id="2147484033" r:id="rId17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41735" y="5945188"/>
            <a:ext cx="5351992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algn="ctr">
              <a:defRPr/>
            </a:pPr>
            <a:endParaRPr lang="en-US" sz="360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26256" y="5938838"/>
            <a:ext cx="3998516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algn="ctr">
              <a:defRPr/>
            </a:pPr>
            <a:endParaRPr lang="en-US" sz="360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545" y="5791253"/>
            <a:ext cx="3685840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 sz="360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10006" y="5787739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9705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95300" y="1481138"/>
            <a:ext cx="89154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7288477" y="6408739"/>
            <a:ext cx="2079229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744906" y="6408739"/>
            <a:ext cx="254701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9367706" y="6408739"/>
            <a:ext cx="39727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  <a:extLst/>
          </a:lstStyle>
          <a:p>
            <a:pPr>
              <a:defRPr/>
            </a:pPr>
            <a:fld id="{B1D5FABD-C2F5-49C4-87DD-9B6CFA163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1" fontAlgn="base" hangingPunct="1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1" fontAlgn="base" hangingPunct="1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defRPr/>
            </a:pPr>
            <a:fld id="{6B988A84-C77A-46AB-A35B-02E5578B09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8FEBDC6D-8C65-4B9B-9CB0-156A713E3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8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8C88D9BF-E32F-479F-A35B-4270DE6C82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6879" y="14288"/>
            <a:ext cx="9892242" cy="6837362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350"/>
            <a:ext cx="9899121" cy="684530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7008152" y="4948239"/>
            <a:ext cx="2896129" cy="1900237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95300" y="268289"/>
            <a:ext cx="8915400" cy="1398587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2774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95300" y="1882775"/>
            <a:ext cx="8915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190331" y="6481764"/>
            <a:ext cx="2311400" cy="3016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rgbClr val="FFFFFF"/>
                </a:solidFill>
                <a:latin typeface="Century Gothic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95300" y="6481764"/>
            <a:ext cx="4614202" cy="3016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rgbClr val="FFFFFF"/>
                </a:solidFill>
                <a:latin typeface="Century Gothic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222325" y="6481764"/>
            <a:ext cx="545173" cy="3016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rgbClr val="FFFFFF"/>
                </a:solidFill>
                <a:latin typeface="Century Gothic"/>
              </a:defRPr>
            </a:lvl1pPr>
          </a:lstStyle>
          <a:p>
            <a:pPr>
              <a:defRPr/>
            </a:pPr>
            <a:fld id="{70144DC5-6D10-4349-B968-8BCE5D0416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</p:sldLayoutIdLst>
  <p:hf sldNum="0" hdr="0" ftr="0" dt="0"/>
  <p:txStyles>
    <p:titleStyle>
      <a:lvl1pPr marL="484188" indent="-484188" algn="l" rtl="0" eaLnBrk="1" fontAlgn="base" hangingPunct="1">
        <a:spcBef>
          <a:spcPct val="0"/>
        </a:spcBef>
        <a:spcAft>
          <a:spcPct val="0"/>
        </a:spcAft>
        <a:defRPr sz="4200" kern="1200">
          <a:ln w="6350">
            <a:solidFill>
              <a:schemeClr val="accent1">
                <a:shade val="43000"/>
              </a:schemeClr>
            </a:solidFill>
          </a:ln>
          <a:solidFill>
            <a:srgbClr val="FF5C9C"/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marL="484188" indent="-484188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 pitchFamily="34" charset="0"/>
        </a:defRPr>
      </a:lvl2pPr>
      <a:lvl3pPr marL="484188" indent="-484188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 pitchFamily="34" charset="0"/>
        </a:defRPr>
      </a:lvl3pPr>
      <a:lvl4pPr marL="484188" indent="-484188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 pitchFamily="34" charset="0"/>
        </a:defRPr>
      </a:lvl4pPr>
      <a:lvl5pPr marL="484188" indent="-484188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 pitchFamily="34" charset="0"/>
        </a:defRPr>
      </a:lvl5pPr>
      <a:lvl6pPr marL="941388" indent="-484188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 pitchFamily="34" charset="0"/>
        </a:defRPr>
      </a:lvl6pPr>
      <a:lvl7pPr marL="1398588" indent="-484188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 pitchFamily="34" charset="0"/>
        </a:defRPr>
      </a:lvl7pPr>
      <a:lvl8pPr marL="1855788" indent="-484188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 pitchFamily="34" charset="0"/>
        </a:defRPr>
      </a:lvl8pPr>
      <a:lvl9pPr marL="2312988" indent="-484188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 pitchFamily="34" charset="0"/>
        </a:defRPr>
      </a:lvl9pPr>
    </p:titleStyle>
    <p:bodyStyle>
      <a:lvl1pPr marL="447675" indent="-3825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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325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5000"/>
        <a:buFont typeface="Verdana" pitchFamily="34" charset="0"/>
        <a:buChar char="›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49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095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09550" algn="l" rtl="0" eaLnBrk="1" fontAlgn="base" hangingPunct="1">
        <a:spcBef>
          <a:spcPct val="20000"/>
        </a:spcBef>
        <a:spcAft>
          <a:spcPct val="0"/>
        </a:spcAft>
        <a:buClr>
          <a:srgbClr val="FF90B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379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00A7309-FC5B-4CC0-A111-4F9C9A8CCA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5" r:id="rId1"/>
    <p:sldLayoutId id="2147484086" r:id="rId2"/>
    <p:sldLayoutId id="2147484087" r:id="rId3"/>
    <p:sldLayoutId id="2147484088" r:id="rId4"/>
    <p:sldLayoutId id="2147484089" r:id="rId5"/>
    <p:sldLayoutId id="2147484090" r:id="rId6"/>
    <p:sldLayoutId id="2147484091" r:id="rId7"/>
    <p:sldLayoutId id="2147484092" r:id="rId8"/>
    <p:sldLayoutId id="2147484093" r:id="rId9"/>
    <p:sldLayoutId id="2147484094" r:id="rId10"/>
    <p:sldLayoutId id="2147484095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334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2334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2334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fld id="{86607ACB-76CF-43C7-92AC-0442020E3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  <p:sldLayoutId id="2147484108" r:id="rId12"/>
    <p:sldLayoutId id="2147484109" r:id="rId13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92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92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92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274DD31-BCE2-4EBE-9042-7920C70DA8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  <p:sldLayoutId id="2147484122" r:id="rId12"/>
    <p:sldLayoutId id="2147484123" r:id="rId13"/>
  </p:sldLayoutIdLst>
  <p:transition/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92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92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92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E55D80E-F121-4373-BA56-4B211456EF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  <p:sldLayoutId id="2147484136" r:id="rId12"/>
    <p:sldLayoutId id="2147484137" r:id="rId13"/>
  </p:sldLayoutIdLst>
  <p:transition/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334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34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34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B163DA9-CD3C-4DFB-8D30-45E7E350F8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  <p:sldLayoutId id="2147484145" r:id="rId7"/>
    <p:sldLayoutId id="2147484146" r:id="rId8"/>
    <p:sldLayoutId id="2147484147" r:id="rId9"/>
    <p:sldLayoutId id="2147484148" r:id="rId10"/>
    <p:sldLayoutId id="2147484149" r:id="rId11"/>
    <p:sldLayoutId id="2147484150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894E9F8C-8130-4F47-9B44-2CE83C507E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2" r:id="rId1"/>
    <p:sldLayoutId id="2147484153" r:id="rId2"/>
    <p:sldLayoutId id="2147484154" r:id="rId3"/>
    <p:sldLayoutId id="2147484155" r:id="rId4"/>
    <p:sldLayoutId id="2147484156" r:id="rId5"/>
    <p:sldLayoutId id="2147484157" r:id="rId6"/>
    <p:sldLayoutId id="2147484158" r:id="rId7"/>
    <p:sldLayoutId id="2147484159" r:id="rId8"/>
    <p:sldLayoutId id="2147484160" r:id="rId9"/>
    <p:sldLayoutId id="2147484161" r:id="rId10"/>
    <p:sldLayoutId id="2147484162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89C31404-D2B1-44E0-9A46-A64F4C696C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4" r:id="rId1"/>
    <p:sldLayoutId id="2147484165" r:id="rId2"/>
    <p:sldLayoutId id="2147484166" r:id="rId3"/>
    <p:sldLayoutId id="2147484167" r:id="rId4"/>
    <p:sldLayoutId id="2147484168" r:id="rId5"/>
    <p:sldLayoutId id="2147484169" r:id="rId6"/>
    <p:sldLayoutId id="2147484170" r:id="rId7"/>
    <p:sldLayoutId id="2147484171" r:id="rId8"/>
    <p:sldLayoutId id="2147484172" r:id="rId9"/>
    <p:sldLayoutId id="2147484173" r:id="rId10"/>
    <p:sldLayoutId id="2147484174" r:id="rId11"/>
    <p:sldLayoutId id="2147484175" r:id="rId12"/>
    <p:sldLayoutId id="2147484176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BCFF352-8AC5-4127-AEE8-AF588AA188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19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D23748B8-1873-4CD9-BB1A-21C1674BD3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3" r:id="rId6"/>
    <p:sldLayoutId id="2147484184" r:id="rId7"/>
    <p:sldLayoutId id="2147484185" r:id="rId8"/>
    <p:sldLayoutId id="2147484186" r:id="rId9"/>
    <p:sldLayoutId id="2147484187" r:id="rId10"/>
    <p:sldLayoutId id="2147484188" r:id="rId11"/>
    <p:sldLayoutId id="2147484189" r:id="rId12"/>
    <p:sldLayoutId id="2147484190" r:id="rId13"/>
    <p:sldLayoutId id="2147484191" r:id="rId14"/>
    <p:sldLayoutId id="2147484192" r:id="rId15"/>
    <p:sldLayoutId id="2147484193" r:id="rId16"/>
    <p:sldLayoutId id="2147484194" r:id="rId17"/>
    <p:sldLayoutId id="2147484195" r:id="rId1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E0D9BB24-C94D-45E4-871B-172556ECF6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7" r:id="rId1"/>
    <p:sldLayoutId id="2147484198" r:id="rId2"/>
    <p:sldLayoutId id="2147484199" r:id="rId3"/>
    <p:sldLayoutId id="2147484200" r:id="rId4"/>
    <p:sldLayoutId id="2147484201" r:id="rId5"/>
    <p:sldLayoutId id="2147484202" r:id="rId6"/>
    <p:sldLayoutId id="2147484203" r:id="rId7"/>
    <p:sldLayoutId id="2147484204" r:id="rId8"/>
    <p:sldLayoutId id="2147484205" r:id="rId9"/>
    <p:sldLayoutId id="2147484206" r:id="rId10"/>
    <p:sldLayoutId id="2147484207" r:id="rId11"/>
    <p:sldLayoutId id="2147485020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4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B766B8F5-B10F-4257-AD5C-0E507BA189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9" r:id="rId1"/>
    <p:sldLayoutId id="2147484210" r:id="rId2"/>
    <p:sldLayoutId id="2147484211" r:id="rId3"/>
    <p:sldLayoutId id="2147484212" r:id="rId4"/>
    <p:sldLayoutId id="2147484213" r:id="rId5"/>
    <p:sldLayoutId id="2147484214" r:id="rId6"/>
    <p:sldLayoutId id="2147484215" r:id="rId7"/>
    <p:sldLayoutId id="2147484216" r:id="rId8"/>
    <p:sldLayoutId id="2147484217" r:id="rId9"/>
    <p:sldLayoutId id="2147484218" r:id="rId10"/>
    <p:sldLayoutId id="214748421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7B815D43-4264-44B0-83B2-DE10BF955B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4" r:id="rId4"/>
    <p:sldLayoutId id="2147484225" r:id="rId5"/>
    <p:sldLayoutId id="2147484226" r:id="rId6"/>
    <p:sldLayoutId id="2147484227" r:id="rId7"/>
    <p:sldLayoutId id="2147484228" r:id="rId8"/>
    <p:sldLayoutId id="2147484229" r:id="rId9"/>
    <p:sldLayoutId id="2147484230" r:id="rId10"/>
    <p:sldLayoutId id="2147484231" r:id="rId11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C64350EA-B2F1-48F3-8C9E-B2768B836B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3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  <p:sldLayoutId id="2147484244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4"/>
          <p:cNvGrpSpPr>
            <a:grpSpLocks/>
          </p:cNvGrpSpPr>
          <p:nvPr/>
        </p:nvGrpSpPr>
        <p:grpSpPr bwMode="auto">
          <a:xfrm>
            <a:off x="0" y="0"/>
            <a:ext cx="10022946" cy="6858000"/>
            <a:chOff x="-9" y="-16"/>
            <a:chExt cx="9252346" cy="6858038"/>
          </a:xfrm>
        </p:grpSpPr>
        <p:grpSp>
          <p:nvGrpSpPr>
            <p:cNvPr id="3" name="Group 638"/>
            <p:cNvGrpSpPr>
              <a:grpSpLocks/>
            </p:cNvGrpSpPr>
            <p:nvPr/>
          </p:nvGrpSpPr>
          <p:grpSpPr bwMode="auto"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7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8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9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0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1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2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13" name="Group 669"/>
            <p:cNvGrpSpPr>
              <a:grpSpLocks/>
            </p:cNvGrpSpPr>
            <p:nvPr/>
          </p:nvGrpSpPr>
          <p:grpSpPr bwMode="auto"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4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5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318" y="3703642"/>
                <a:ext cx="1588" cy="1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16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17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18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19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0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1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</p:grpSp>
        <p:grpSp>
          <p:nvGrpSpPr>
            <p:cNvPr id="22" name="Group 715"/>
            <p:cNvGrpSpPr>
              <a:grpSpLocks/>
            </p:cNvGrpSpPr>
            <p:nvPr/>
          </p:nvGrpSpPr>
          <p:grpSpPr bwMode="auto"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23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4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5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6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7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8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9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30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</p:grpSp>
      </p:grpSp>
      <p:sp>
        <p:nvSpPr>
          <p:cNvPr id="17411" name="Title Placeholder 1"/>
          <p:cNvSpPr>
            <a:spLocks noGrp="1"/>
          </p:cNvSpPr>
          <p:nvPr>
            <p:ph type="title"/>
          </p:nvPr>
        </p:nvSpPr>
        <p:spPr bwMode="auto">
          <a:xfrm>
            <a:off x="1093788" y="676276"/>
            <a:ext cx="77184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741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3788" y="1806575"/>
            <a:ext cx="7718425" cy="405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73756" y="5951539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9525" y="5951539"/>
            <a:ext cx="569423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0845" y="5951539"/>
            <a:ext cx="65868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2F7801B8-0220-4972-9F0E-B022B27934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2" r:id="rId1"/>
    <p:sldLayoutId id="2147484353" r:id="rId2"/>
    <p:sldLayoutId id="2147484354" r:id="rId3"/>
    <p:sldLayoutId id="2147484355" r:id="rId4"/>
    <p:sldLayoutId id="2147484356" r:id="rId5"/>
    <p:sldLayoutId id="2147484357" r:id="rId6"/>
    <p:sldLayoutId id="2147484358" r:id="rId7"/>
    <p:sldLayoutId id="2147484359" r:id="rId8"/>
    <p:sldLayoutId id="2147484360" r:id="rId9"/>
    <p:sldLayoutId id="2147484361" r:id="rId10"/>
    <p:sldLayoutId id="2147484362" r:id="rId11"/>
    <p:sldLayoutId id="2147484363" r:id="rId12"/>
    <p:sldLayoutId id="2147484364" r:id="rId13"/>
    <p:sldLayoutId id="2147484365" r:id="rId14"/>
  </p:sldLayoutIdLst>
  <p:hf sldNum="0"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404040"/>
          </a:solidFill>
          <a:latin typeface="+mj-lt"/>
          <a:ea typeface="Trebuchet MS" pitchFamily="34" charset="0"/>
          <a:cs typeface="Trebuchet M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3200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92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392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392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99D1A03A-DF88-42CD-8732-0DB0CCD726E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7" r:id="rId1"/>
    <p:sldLayoutId id="2147484398" r:id="rId2"/>
    <p:sldLayoutId id="2147484399" r:id="rId3"/>
    <p:sldLayoutId id="2147484400" r:id="rId4"/>
    <p:sldLayoutId id="2147484401" r:id="rId5"/>
    <p:sldLayoutId id="2147484402" r:id="rId6"/>
    <p:sldLayoutId id="2147484403" r:id="rId7"/>
    <p:sldLayoutId id="2147484404" r:id="rId8"/>
    <p:sldLayoutId id="2147484405" r:id="rId9"/>
    <p:sldLayoutId id="2147484406" r:id="rId10"/>
    <p:sldLayoutId id="2147484407" r:id="rId11"/>
    <p:sldLayoutId id="2147484408" r:id="rId12"/>
    <p:sldLayoutId id="2147484409" r:id="rId13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92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392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392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E6EDCCAB-A991-486C-8C5D-E6309EB7E8F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3" r:id="rId1"/>
    <p:sldLayoutId id="2147484424" r:id="rId2"/>
    <p:sldLayoutId id="2147484425" r:id="rId3"/>
    <p:sldLayoutId id="2147484426" r:id="rId4"/>
    <p:sldLayoutId id="2147484427" r:id="rId5"/>
    <p:sldLayoutId id="2147484428" r:id="rId6"/>
    <p:sldLayoutId id="2147484429" r:id="rId7"/>
    <p:sldLayoutId id="2147484430" r:id="rId8"/>
    <p:sldLayoutId id="2147484431" r:id="rId9"/>
    <p:sldLayoutId id="2147484432" r:id="rId10"/>
    <p:sldLayoutId id="2147484433" r:id="rId11"/>
    <p:sldLayoutId id="2147484434" r:id="rId12"/>
    <p:sldLayoutId id="2147484435" r:id="rId13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4"/>
          <p:cNvGrpSpPr>
            <a:grpSpLocks/>
          </p:cNvGrpSpPr>
          <p:nvPr/>
        </p:nvGrpSpPr>
        <p:grpSpPr bwMode="auto">
          <a:xfrm>
            <a:off x="0" y="0"/>
            <a:ext cx="10022946" cy="6858000"/>
            <a:chOff x="-9" y="-16"/>
            <a:chExt cx="9252346" cy="6858038"/>
          </a:xfrm>
        </p:grpSpPr>
        <p:grpSp>
          <p:nvGrpSpPr>
            <p:cNvPr id="3" name="Group 638"/>
            <p:cNvGrpSpPr>
              <a:grpSpLocks/>
            </p:cNvGrpSpPr>
            <p:nvPr/>
          </p:nvGrpSpPr>
          <p:grpSpPr bwMode="auto"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7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8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9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0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1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2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13" name="Group 669"/>
            <p:cNvGrpSpPr>
              <a:grpSpLocks/>
            </p:cNvGrpSpPr>
            <p:nvPr/>
          </p:nvGrpSpPr>
          <p:grpSpPr bwMode="auto"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4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5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318" y="3703642"/>
                <a:ext cx="1588" cy="1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16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17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18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19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0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1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</p:grpSp>
        <p:grpSp>
          <p:nvGrpSpPr>
            <p:cNvPr id="22" name="Group 715"/>
            <p:cNvGrpSpPr>
              <a:grpSpLocks/>
            </p:cNvGrpSpPr>
            <p:nvPr/>
          </p:nvGrpSpPr>
          <p:grpSpPr bwMode="auto"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23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4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5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6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7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8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9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30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</p:grpSp>
      </p:grpSp>
      <p:sp>
        <p:nvSpPr>
          <p:cNvPr id="17411" name="Title Placeholder 1"/>
          <p:cNvSpPr>
            <a:spLocks noGrp="1"/>
          </p:cNvSpPr>
          <p:nvPr>
            <p:ph type="title"/>
          </p:nvPr>
        </p:nvSpPr>
        <p:spPr bwMode="auto">
          <a:xfrm>
            <a:off x="1093788" y="676276"/>
            <a:ext cx="77184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741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3788" y="1806575"/>
            <a:ext cx="7718425" cy="405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73756" y="5951539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9525" y="5951539"/>
            <a:ext cx="569423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0845" y="5951539"/>
            <a:ext cx="65868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2F7801B8-0220-4972-9F0E-B022B27934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  <p:sldLayoutId id="2147484448" r:id="rId12"/>
    <p:sldLayoutId id="2147484449" r:id="rId13"/>
    <p:sldLayoutId id="2147484450" r:id="rId14"/>
  </p:sldLayoutIdLst>
  <p:hf sldNum="0"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404040"/>
          </a:solidFill>
          <a:latin typeface="+mj-lt"/>
          <a:ea typeface="Trebuchet MS" pitchFamily="34" charset="0"/>
          <a:cs typeface="Trebuchet M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3200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4"/>
          <p:cNvGrpSpPr>
            <a:grpSpLocks/>
          </p:cNvGrpSpPr>
          <p:nvPr/>
        </p:nvGrpSpPr>
        <p:grpSpPr bwMode="auto">
          <a:xfrm>
            <a:off x="0" y="0"/>
            <a:ext cx="10022946" cy="6858000"/>
            <a:chOff x="-9" y="-16"/>
            <a:chExt cx="9252346" cy="6858038"/>
          </a:xfrm>
        </p:grpSpPr>
        <p:grpSp>
          <p:nvGrpSpPr>
            <p:cNvPr id="3" name="Group 638"/>
            <p:cNvGrpSpPr>
              <a:grpSpLocks/>
            </p:cNvGrpSpPr>
            <p:nvPr/>
          </p:nvGrpSpPr>
          <p:grpSpPr bwMode="auto"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7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8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9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10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11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12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</p:grpSp>
        </p:grpSp>
        <p:grpSp>
          <p:nvGrpSpPr>
            <p:cNvPr id="13" name="Group 669"/>
            <p:cNvGrpSpPr>
              <a:grpSpLocks/>
            </p:cNvGrpSpPr>
            <p:nvPr/>
          </p:nvGrpSpPr>
          <p:grpSpPr bwMode="auto"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4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15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318" y="3703642"/>
                <a:ext cx="1588" cy="1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cs typeface="Arial" charset="0"/>
                </a:endParaRPr>
              </a:p>
            </p:txBody>
          </p:sp>
          <p:grpSp>
            <p:nvGrpSpPr>
              <p:cNvPr id="16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  <a:cs typeface="Arial" charset="0"/>
                  </a:endParaRPr>
                </a:p>
              </p:txBody>
            </p:sp>
          </p:grpSp>
          <p:grpSp>
            <p:nvGrpSpPr>
              <p:cNvPr id="17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  <a:cs typeface="Arial" charset="0"/>
                  </a:endParaRPr>
                </a:p>
              </p:txBody>
            </p:sp>
          </p:grpSp>
          <p:grpSp>
            <p:nvGrpSpPr>
              <p:cNvPr id="18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  <a:cs typeface="Arial" charset="0"/>
                  </a:endParaRPr>
                </a:p>
              </p:txBody>
            </p:sp>
          </p:grpSp>
          <p:grpSp>
            <p:nvGrpSpPr>
              <p:cNvPr id="19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  <a:cs typeface="Arial" charset="0"/>
                  </a:endParaRPr>
                </a:p>
              </p:txBody>
            </p:sp>
          </p:grpSp>
          <p:grpSp>
            <p:nvGrpSpPr>
              <p:cNvPr id="20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21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  <a:cs typeface="Arial" charset="0"/>
                  </a:endParaRPr>
                </a:p>
              </p:txBody>
            </p:sp>
          </p:grpSp>
        </p:grpSp>
        <p:grpSp>
          <p:nvGrpSpPr>
            <p:cNvPr id="22" name="Group 715"/>
            <p:cNvGrpSpPr>
              <a:grpSpLocks/>
            </p:cNvGrpSpPr>
            <p:nvPr/>
          </p:nvGrpSpPr>
          <p:grpSpPr bwMode="auto"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23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  <a:cs typeface="Arial" charset="0"/>
                  </a:endParaRPr>
                </a:p>
              </p:txBody>
            </p:sp>
          </p:grpSp>
          <p:grpSp>
            <p:nvGrpSpPr>
              <p:cNvPr id="24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25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26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  <a:cs typeface="Arial" charset="0"/>
                  </a:endParaRPr>
                </a:p>
              </p:txBody>
            </p:sp>
          </p:grpSp>
          <p:grpSp>
            <p:nvGrpSpPr>
              <p:cNvPr id="27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  <a:cs typeface="Arial" charset="0"/>
                  </a:endParaRPr>
                </a:p>
              </p:txBody>
            </p:sp>
          </p:grpSp>
          <p:grpSp>
            <p:nvGrpSpPr>
              <p:cNvPr id="28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29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  <a:cs typeface="Arial" charset="0"/>
                  </a:endParaRPr>
                </a:p>
              </p:txBody>
            </p:sp>
          </p:grpSp>
          <p:grpSp>
            <p:nvGrpSpPr>
              <p:cNvPr id="30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  <a:cs typeface="Arial" charset="0"/>
                  </a:endParaRPr>
                </a:p>
              </p:txBody>
            </p:sp>
          </p:grpSp>
        </p:grpSp>
      </p:grpSp>
      <p:sp>
        <p:nvSpPr>
          <p:cNvPr id="21507" name="Title Placeholder 1"/>
          <p:cNvSpPr>
            <a:spLocks noGrp="1"/>
          </p:cNvSpPr>
          <p:nvPr>
            <p:ph type="title"/>
          </p:nvPr>
        </p:nvSpPr>
        <p:spPr bwMode="auto">
          <a:xfrm>
            <a:off x="1093788" y="676276"/>
            <a:ext cx="77184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150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3788" y="1806575"/>
            <a:ext cx="7718425" cy="405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73756" y="5951539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9525" y="5951539"/>
            <a:ext cx="569423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0845" y="5951539"/>
            <a:ext cx="65868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8603036-375B-4F63-A60E-63B5834C9B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671" r:id="rId1"/>
    <p:sldLayoutId id="2147484672" r:id="rId2"/>
    <p:sldLayoutId id="2147484673" r:id="rId3"/>
    <p:sldLayoutId id="2147484674" r:id="rId4"/>
    <p:sldLayoutId id="2147484675" r:id="rId5"/>
    <p:sldLayoutId id="2147484676" r:id="rId6"/>
    <p:sldLayoutId id="2147484677" r:id="rId7"/>
    <p:sldLayoutId id="2147484678" r:id="rId8"/>
    <p:sldLayoutId id="2147484679" r:id="rId9"/>
    <p:sldLayoutId id="2147484680" r:id="rId10"/>
    <p:sldLayoutId id="2147484681" r:id="rId11"/>
    <p:sldLayoutId id="2147484682" r:id="rId12"/>
    <p:sldLayoutId id="2147484683" r:id="rId13"/>
    <p:sldLayoutId id="2147484684" r:id="rId14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404040"/>
          </a:solidFill>
          <a:latin typeface="+mj-lt"/>
          <a:ea typeface="Trebuchet MS" pitchFamily="34" charset="0"/>
          <a:cs typeface="Trebuchet M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3200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334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34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34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61027F0C-FAEB-4955-B20E-10538C8EC7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766D2F7F-8DCB-4F8F-8F94-7FAAE59179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13" r:id="rId1"/>
    <p:sldLayoutId id="2147484714" r:id="rId2"/>
    <p:sldLayoutId id="2147484715" r:id="rId3"/>
    <p:sldLayoutId id="2147484716" r:id="rId4"/>
    <p:sldLayoutId id="2147484717" r:id="rId5"/>
    <p:sldLayoutId id="2147484718" r:id="rId6"/>
    <p:sldLayoutId id="2147484719" r:id="rId7"/>
    <p:sldLayoutId id="2147484720" r:id="rId8"/>
    <p:sldLayoutId id="2147484721" r:id="rId9"/>
    <p:sldLayoutId id="2147484722" r:id="rId10"/>
    <p:sldLayoutId id="2147484723" r:id="rId11"/>
    <p:sldLayoutId id="2147484724" r:id="rId12"/>
    <p:sldLayoutId id="2147484725" r:id="rId13"/>
    <p:sldLayoutId id="2147484726" r:id="rId14"/>
    <p:sldLayoutId id="2147484727" r:id="rId15"/>
    <p:sldLayoutId id="2147484728" r:id="rId16"/>
    <p:sldLayoutId id="2147484729" r:id="rId17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C04A1C46-B75C-43DF-9F5A-3F5E4241E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28" r:id="rId1"/>
    <p:sldLayoutId id="2147484829" r:id="rId2"/>
    <p:sldLayoutId id="2147484830" r:id="rId3"/>
    <p:sldLayoutId id="2147484831" r:id="rId4"/>
    <p:sldLayoutId id="2147484832" r:id="rId5"/>
    <p:sldLayoutId id="2147484833" r:id="rId6"/>
    <p:sldLayoutId id="2147484834" r:id="rId7"/>
    <p:sldLayoutId id="2147484835" r:id="rId8"/>
    <p:sldLayoutId id="2147484836" r:id="rId9"/>
    <p:sldLayoutId id="2147484837" r:id="rId10"/>
    <p:sldLayoutId id="2147484838" r:id="rId11"/>
    <p:sldLayoutId id="2147484839" r:id="rId12"/>
    <p:sldLayoutId id="2147484840" r:id="rId13"/>
    <p:sldLayoutId id="2147484841" r:id="rId14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defRPr/>
            </a:pPr>
            <a:fld id="{6B988A84-C77A-46AB-A35B-02E5578B09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91" r:id="rId1"/>
    <p:sldLayoutId id="2147484892" r:id="rId2"/>
    <p:sldLayoutId id="2147484893" r:id="rId3"/>
    <p:sldLayoutId id="2147484894" r:id="rId4"/>
    <p:sldLayoutId id="2147484895" r:id="rId5"/>
    <p:sldLayoutId id="2147484896" r:id="rId6"/>
    <p:sldLayoutId id="2147484897" r:id="rId7"/>
    <p:sldLayoutId id="2147484898" r:id="rId8"/>
    <p:sldLayoutId id="2147484899" r:id="rId9"/>
    <p:sldLayoutId id="2147484900" r:id="rId10"/>
    <p:sldLayoutId id="2147484901" r:id="rId11"/>
    <p:sldLayoutId id="2147484902" r:id="rId12"/>
    <p:sldLayoutId id="2147484903" r:id="rId13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334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2334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2334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fld id="{8C09D849-02C6-46FC-A759-078A4AACA1A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06" r:id="rId1"/>
    <p:sldLayoutId id="2147484907" r:id="rId2"/>
    <p:sldLayoutId id="2147484908" r:id="rId3"/>
    <p:sldLayoutId id="2147484909" r:id="rId4"/>
    <p:sldLayoutId id="2147484910" r:id="rId5"/>
    <p:sldLayoutId id="2147484911" r:id="rId6"/>
    <p:sldLayoutId id="2147484912" r:id="rId7"/>
    <p:sldLayoutId id="2147484913" r:id="rId8"/>
    <p:sldLayoutId id="2147484914" r:id="rId9"/>
    <p:sldLayoutId id="2147484915" r:id="rId10"/>
    <p:sldLayoutId id="2147484916" r:id="rId11"/>
    <p:sldLayoutId id="2147484917" r:id="rId12"/>
    <p:sldLayoutId id="2147484918" r:id="rId13"/>
    <p:sldLayoutId id="2147484919" r:id="rId14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4"/>
          <p:cNvGrpSpPr>
            <a:grpSpLocks/>
          </p:cNvGrpSpPr>
          <p:nvPr/>
        </p:nvGrpSpPr>
        <p:grpSpPr bwMode="auto">
          <a:xfrm>
            <a:off x="0" y="0"/>
            <a:ext cx="10022946" cy="6858000"/>
            <a:chOff x="-9" y="-16"/>
            <a:chExt cx="9252346" cy="6858038"/>
          </a:xfrm>
        </p:grpSpPr>
        <p:grpSp>
          <p:nvGrpSpPr>
            <p:cNvPr id="3" name="Group 638"/>
            <p:cNvGrpSpPr>
              <a:grpSpLocks/>
            </p:cNvGrpSpPr>
            <p:nvPr/>
          </p:nvGrpSpPr>
          <p:grpSpPr bwMode="auto"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7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8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9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0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1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2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13" name="Group 669"/>
            <p:cNvGrpSpPr>
              <a:grpSpLocks/>
            </p:cNvGrpSpPr>
            <p:nvPr/>
          </p:nvGrpSpPr>
          <p:grpSpPr bwMode="auto"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4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5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318" y="3703642"/>
                <a:ext cx="1588" cy="1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16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17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18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19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0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1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</p:grpSp>
        <p:grpSp>
          <p:nvGrpSpPr>
            <p:cNvPr id="22" name="Group 715"/>
            <p:cNvGrpSpPr>
              <a:grpSpLocks/>
            </p:cNvGrpSpPr>
            <p:nvPr/>
          </p:nvGrpSpPr>
          <p:grpSpPr bwMode="auto"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23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4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5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6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7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8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9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30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</p:grpSp>
      </p:grpSp>
      <p:sp>
        <p:nvSpPr>
          <p:cNvPr id="19459" name="Title Placeholder 1"/>
          <p:cNvSpPr>
            <a:spLocks noGrp="1"/>
          </p:cNvSpPr>
          <p:nvPr>
            <p:ph type="title"/>
          </p:nvPr>
        </p:nvSpPr>
        <p:spPr bwMode="auto">
          <a:xfrm>
            <a:off x="1093788" y="676276"/>
            <a:ext cx="77184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946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3788" y="1806575"/>
            <a:ext cx="7718425" cy="405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73756" y="5951539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9525" y="5951539"/>
            <a:ext cx="569423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0845" y="5951539"/>
            <a:ext cx="65868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DC52E145-820E-4321-95BA-82BA977456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22" r:id="rId1"/>
    <p:sldLayoutId id="2147485023" r:id="rId2"/>
    <p:sldLayoutId id="2147485024" r:id="rId3"/>
    <p:sldLayoutId id="2147485025" r:id="rId4"/>
    <p:sldLayoutId id="2147485026" r:id="rId5"/>
    <p:sldLayoutId id="2147485027" r:id="rId6"/>
    <p:sldLayoutId id="2147485028" r:id="rId7"/>
    <p:sldLayoutId id="2147485029" r:id="rId8"/>
    <p:sldLayoutId id="2147485030" r:id="rId9"/>
    <p:sldLayoutId id="2147485031" r:id="rId10"/>
    <p:sldLayoutId id="2147485032" r:id="rId11"/>
    <p:sldLayoutId id="2147485033" r:id="rId12"/>
    <p:sldLayoutId id="2147485034" r:id="rId13"/>
    <p:sldLayoutId id="2147485035" r:id="rId14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404040"/>
          </a:solidFill>
          <a:latin typeface="+mj-lt"/>
          <a:ea typeface="Trebuchet MS" pitchFamily="34" charset="0"/>
          <a:cs typeface="Trebuchet M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3200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63625142-563F-4AA7-92D6-037AA81508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28" r:id="rId1"/>
    <p:sldLayoutId id="2147485129" r:id="rId2"/>
    <p:sldLayoutId id="2147485130" r:id="rId3"/>
    <p:sldLayoutId id="2147485131" r:id="rId4"/>
    <p:sldLayoutId id="2147485132" r:id="rId5"/>
    <p:sldLayoutId id="2147485133" r:id="rId6"/>
    <p:sldLayoutId id="2147485134" r:id="rId7"/>
    <p:sldLayoutId id="2147485135" r:id="rId8"/>
    <p:sldLayoutId id="2147485136" r:id="rId9"/>
    <p:sldLayoutId id="2147485137" r:id="rId10"/>
    <p:sldLayoutId id="2147485138" r:id="rId11"/>
    <p:sldLayoutId id="2147485139" r:id="rId12"/>
    <p:sldLayoutId id="2147485140" r:id="rId13"/>
    <p:sldLayoutId id="2147485141" r:id="rId14"/>
    <p:sldLayoutId id="2147485142" r:id="rId15"/>
    <p:sldLayoutId id="2147485143" r:id="rId16"/>
    <p:sldLayoutId id="2147485144" r:id="rId17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4"/>
          <p:cNvGrpSpPr>
            <a:grpSpLocks/>
          </p:cNvGrpSpPr>
          <p:nvPr/>
        </p:nvGrpSpPr>
        <p:grpSpPr bwMode="auto">
          <a:xfrm>
            <a:off x="0" y="0"/>
            <a:ext cx="10022946" cy="6858000"/>
            <a:chOff x="-9" y="-16"/>
            <a:chExt cx="9252346" cy="6858038"/>
          </a:xfrm>
        </p:grpSpPr>
        <p:grpSp>
          <p:nvGrpSpPr>
            <p:cNvPr id="3" name="Group 638"/>
            <p:cNvGrpSpPr>
              <a:grpSpLocks/>
            </p:cNvGrpSpPr>
            <p:nvPr/>
          </p:nvGrpSpPr>
          <p:grpSpPr bwMode="auto"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7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8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9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0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1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2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13" name="Group 669"/>
            <p:cNvGrpSpPr>
              <a:grpSpLocks/>
            </p:cNvGrpSpPr>
            <p:nvPr/>
          </p:nvGrpSpPr>
          <p:grpSpPr bwMode="auto"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4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5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318" y="3703642"/>
                <a:ext cx="1588" cy="1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16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17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18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19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0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1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</p:grpSp>
        <p:grpSp>
          <p:nvGrpSpPr>
            <p:cNvPr id="22" name="Group 715"/>
            <p:cNvGrpSpPr>
              <a:grpSpLocks/>
            </p:cNvGrpSpPr>
            <p:nvPr/>
          </p:nvGrpSpPr>
          <p:grpSpPr bwMode="auto"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23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4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5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6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7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8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9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30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</p:grpSp>
      </p:grpSp>
      <p:sp>
        <p:nvSpPr>
          <p:cNvPr id="24579" name="Title Placeholder 1"/>
          <p:cNvSpPr>
            <a:spLocks noGrp="1"/>
          </p:cNvSpPr>
          <p:nvPr>
            <p:ph type="title"/>
          </p:nvPr>
        </p:nvSpPr>
        <p:spPr bwMode="auto">
          <a:xfrm>
            <a:off x="1093788" y="676276"/>
            <a:ext cx="77184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458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3788" y="1806575"/>
            <a:ext cx="7718425" cy="405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73756" y="5951539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9525" y="5951539"/>
            <a:ext cx="569423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0845" y="5951539"/>
            <a:ext cx="65868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89439A3A-C996-4CFD-808A-43DD598952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5146" r:id="rId1"/>
    <p:sldLayoutId id="2147485147" r:id="rId2"/>
    <p:sldLayoutId id="2147485148" r:id="rId3"/>
    <p:sldLayoutId id="2147485149" r:id="rId4"/>
    <p:sldLayoutId id="2147485150" r:id="rId5"/>
    <p:sldLayoutId id="2147485151" r:id="rId6"/>
    <p:sldLayoutId id="2147485152" r:id="rId7"/>
    <p:sldLayoutId id="2147485153" r:id="rId8"/>
    <p:sldLayoutId id="2147485154" r:id="rId9"/>
    <p:sldLayoutId id="2147485155" r:id="rId10"/>
    <p:sldLayoutId id="2147485156" r:id="rId11"/>
    <p:sldLayoutId id="2147485157" r:id="rId12"/>
    <p:sldLayoutId id="2147485158" r:id="rId13"/>
    <p:sldLayoutId id="2147485159" r:id="rId14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404040"/>
          </a:solidFill>
          <a:latin typeface="+mj-lt"/>
          <a:ea typeface="Trebuchet MS" pitchFamily="34" charset="0"/>
          <a:cs typeface="Trebuchet M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3200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BCFF352-8AC5-4127-AEE8-AF588AA188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53" r:id="rId1"/>
    <p:sldLayoutId id="2147485254" r:id="rId2"/>
    <p:sldLayoutId id="2147485255" r:id="rId3"/>
    <p:sldLayoutId id="2147485256" r:id="rId4"/>
    <p:sldLayoutId id="2147485257" r:id="rId5"/>
    <p:sldLayoutId id="2147485258" r:id="rId6"/>
    <p:sldLayoutId id="2147485259" r:id="rId7"/>
    <p:sldLayoutId id="2147485260" r:id="rId8"/>
    <p:sldLayoutId id="2147485261" r:id="rId9"/>
    <p:sldLayoutId id="2147485262" r:id="rId10"/>
    <p:sldLayoutId id="2147485263" r:id="rId11"/>
    <p:sldLayoutId id="2147485264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4"/>
          <p:cNvGrpSpPr>
            <a:grpSpLocks/>
          </p:cNvGrpSpPr>
          <p:nvPr/>
        </p:nvGrpSpPr>
        <p:grpSpPr bwMode="auto">
          <a:xfrm>
            <a:off x="0" y="0"/>
            <a:ext cx="10022946" cy="6858000"/>
            <a:chOff x="-9" y="-16"/>
            <a:chExt cx="9252346" cy="6858038"/>
          </a:xfrm>
        </p:grpSpPr>
        <p:grpSp>
          <p:nvGrpSpPr>
            <p:cNvPr id="3" name="Group 638"/>
            <p:cNvGrpSpPr>
              <a:grpSpLocks/>
            </p:cNvGrpSpPr>
            <p:nvPr/>
          </p:nvGrpSpPr>
          <p:grpSpPr bwMode="auto"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7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8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9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10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11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12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</p:grpSp>
        <p:grpSp>
          <p:nvGrpSpPr>
            <p:cNvPr id="13" name="Group 669"/>
            <p:cNvGrpSpPr>
              <a:grpSpLocks/>
            </p:cNvGrpSpPr>
            <p:nvPr/>
          </p:nvGrpSpPr>
          <p:grpSpPr bwMode="auto"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4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15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318" y="3703642"/>
                <a:ext cx="1588" cy="1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grpSp>
            <p:nvGrpSpPr>
              <p:cNvPr id="16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17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18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19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0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21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</p:grpSp>
        <p:grpSp>
          <p:nvGrpSpPr>
            <p:cNvPr id="22" name="Group 715"/>
            <p:cNvGrpSpPr>
              <a:grpSpLocks/>
            </p:cNvGrpSpPr>
            <p:nvPr/>
          </p:nvGrpSpPr>
          <p:grpSpPr bwMode="auto"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23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4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25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26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7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8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29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30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</p:grpSp>
      </p:grpSp>
      <p:sp>
        <p:nvSpPr>
          <p:cNvPr id="17411" name="Title Placeholder 1"/>
          <p:cNvSpPr>
            <a:spLocks noGrp="1"/>
          </p:cNvSpPr>
          <p:nvPr>
            <p:ph type="title"/>
          </p:nvPr>
        </p:nvSpPr>
        <p:spPr bwMode="auto">
          <a:xfrm>
            <a:off x="1093788" y="676276"/>
            <a:ext cx="77184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741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3788" y="1806575"/>
            <a:ext cx="7718425" cy="405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73756" y="5951539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9525" y="5951539"/>
            <a:ext cx="569423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0845" y="5951539"/>
            <a:ext cx="65868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83183CCC-CCCB-48E0-A770-0CEB3671F6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5338" r:id="rId1"/>
    <p:sldLayoutId id="2147485339" r:id="rId2"/>
    <p:sldLayoutId id="2147485340" r:id="rId3"/>
    <p:sldLayoutId id="2147485341" r:id="rId4"/>
    <p:sldLayoutId id="2147485342" r:id="rId5"/>
    <p:sldLayoutId id="2147485343" r:id="rId6"/>
    <p:sldLayoutId id="2147485344" r:id="rId7"/>
    <p:sldLayoutId id="2147485345" r:id="rId8"/>
    <p:sldLayoutId id="2147485346" r:id="rId9"/>
    <p:sldLayoutId id="2147485347" r:id="rId10"/>
    <p:sldLayoutId id="2147485348" r:id="rId11"/>
    <p:sldLayoutId id="2147485349" r:id="rId12"/>
    <p:sldLayoutId id="2147485350" r:id="rId13"/>
    <p:sldLayoutId id="2147485351" r:id="rId14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404040"/>
          </a:solidFill>
          <a:latin typeface="+mj-lt"/>
          <a:ea typeface="Trebuchet MS" pitchFamily="34" charset="0"/>
          <a:cs typeface="Trebuchet M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3200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E0D9BB24-C94D-45E4-871B-172556ECF6F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988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412" r:id="rId2"/>
    <p:sldLayoutId id="2147485413" r:id="rId3"/>
    <p:sldLayoutId id="2147485414" r:id="rId4"/>
    <p:sldLayoutId id="2147485415" r:id="rId5"/>
    <p:sldLayoutId id="2147485416" r:id="rId6"/>
    <p:sldLayoutId id="2147485417" r:id="rId7"/>
    <p:sldLayoutId id="2147485418" r:id="rId8"/>
    <p:sldLayoutId id="2147485419" r:id="rId9"/>
    <p:sldLayoutId id="2147485420" r:id="rId10"/>
    <p:sldLayoutId id="2147485421" r:id="rId11"/>
    <p:sldLayoutId id="2147485423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78308" y="147085"/>
            <a:ext cx="9545083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403350" y="6400800"/>
            <a:ext cx="4562608" cy="274638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rgbClr val="676A55">
                    <a:tint val="60000"/>
                    <a:satMod val="155000"/>
                  </a:srgbClr>
                </a:solidFill>
                <a:latin typeface="Times New Roman" pitchFamily="18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26150" y="6400800"/>
            <a:ext cx="3252127" cy="274638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rgbClr val="676A55">
                    <a:tint val="60000"/>
                    <a:satMod val="155000"/>
                  </a:srgbClr>
                </a:solidFill>
                <a:latin typeface="Times New Roman" pitchFamily="18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9359106" y="6515100"/>
            <a:ext cx="502179" cy="27305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rgbClr val="EAEBDE">
                    <a:shade val="90000"/>
                  </a:srgbClr>
                </a:solidFill>
                <a:effectLst/>
                <a:latin typeface="Times New Roman" pitchFamily="18" charset="0"/>
              </a:defRPr>
            </a:lvl1pPr>
            <a:extLst/>
          </a:lstStyle>
          <a:p>
            <a:pPr>
              <a:defRPr/>
            </a:pPr>
            <a:fld id="{D6951F4D-6CE4-4EC1-ADF0-D672BE02C4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95300" y="254000"/>
            <a:ext cx="89154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15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95300" y="1646238"/>
            <a:ext cx="89154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sldNum="0" hdr="0" ftr="0" dt="0"/>
  <p:txStyles>
    <p:titleStyle>
      <a:lvl1pPr marL="53975" indent="-53975" algn="r" rtl="0" eaLnBrk="1" fontAlgn="base" hangingPunct="1">
        <a:spcBef>
          <a:spcPct val="0"/>
        </a:spcBef>
        <a:spcAft>
          <a:spcPct val="0"/>
        </a:spcAft>
        <a:defRPr sz="4600" kern="1200">
          <a:solidFill>
            <a:srgbClr val="E7EACB"/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lvl2pPr marL="53975" indent="-53975" algn="r" rtl="0" eaLnBrk="1" fontAlgn="base" hangingPunct="1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itchFamily="18" charset="0"/>
        </a:defRPr>
      </a:lvl2pPr>
      <a:lvl3pPr marL="53975" indent="-53975" algn="r" rtl="0" eaLnBrk="1" fontAlgn="base" hangingPunct="1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itchFamily="18" charset="0"/>
        </a:defRPr>
      </a:lvl3pPr>
      <a:lvl4pPr marL="53975" indent="-53975" algn="r" rtl="0" eaLnBrk="1" fontAlgn="base" hangingPunct="1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itchFamily="18" charset="0"/>
        </a:defRPr>
      </a:lvl4pPr>
      <a:lvl5pPr marL="53975" indent="-53975" algn="r" rtl="0" eaLnBrk="1" fontAlgn="base" hangingPunct="1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itchFamily="18" charset="0"/>
        </a:defRPr>
      </a:lvl5pPr>
      <a:lvl6pPr marL="511175" algn="r" rtl="0" eaLnBrk="1" fontAlgn="base" hangingPunct="1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itchFamily="18" charset="0"/>
        </a:defRPr>
      </a:lvl6pPr>
      <a:lvl7pPr marL="968375" algn="r" rtl="0" eaLnBrk="1" fontAlgn="base" hangingPunct="1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itchFamily="18" charset="0"/>
        </a:defRPr>
      </a:lvl7pPr>
      <a:lvl8pPr marL="1425575" algn="r" rtl="0" eaLnBrk="1" fontAlgn="base" hangingPunct="1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itchFamily="18" charset="0"/>
        </a:defRPr>
      </a:lvl8pPr>
      <a:lvl9pPr marL="1882775" algn="r" rtl="0" eaLnBrk="1" fontAlgn="base" hangingPunct="1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itchFamily="18" charset="0"/>
        </a:defRPr>
      </a:lvl9pPr>
      <a:extLst/>
    </p:titleStyle>
    <p:bodyStyle>
      <a:lvl1pPr marL="292100" indent="-292100" algn="l" rtl="0" eaLnBrk="1" fontAlgn="base" hangingPunct="1">
        <a:spcBef>
          <a:spcPct val="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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28600" algn="l" rtl="0" eaLnBrk="1" fontAlgn="base" hangingPunct="1">
        <a:spcBef>
          <a:spcPts val="400"/>
        </a:spcBef>
        <a:spcAft>
          <a:spcPct val="0"/>
        </a:spcAft>
        <a:buClr>
          <a:schemeClr val="accent2"/>
        </a:buClr>
        <a:buSzPct val="9000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190500" algn="l" rtl="0" eaLnBrk="1" fontAlgn="base" hangingPunct="1">
        <a:spcBef>
          <a:spcPts val="400"/>
        </a:spcBef>
        <a:spcAft>
          <a:spcPct val="0"/>
        </a:spcAft>
        <a:buClr>
          <a:srgbClr val="A8CDD7"/>
        </a:buClr>
        <a:buSzPct val="100000"/>
        <a:buFont typeface="Wingdings 2" pitchFamily="18" charset="2"/>
        <a:buChar char="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182563" algn="l" rtl="0" eaLnBrk="1" fontAlgn="base" hangingPunct="1">
        <a:spcBef>
          <a:spcPts val="400"/>
        </a:spcBef>
        <a:spcAft>
          <a:spcPct val="0"/>
        </a:spcAft>
        <a:buClr>
          <a:srgbClr val="A8CDD7"/>
        </a:buClr>
        <a:buSzPct val="100000"/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7450" indent="-182563" algn="l" rtl="0" eaLnBrk="1" fontAlgn="base" hangingPunct="1">
        <a:spcBef>
          <a:spcPts val="400"/>
        </a:spcBef>
        <a:spcAft>
          <a:spcPct val="0"/>
        </a:spcAft>
        <a:buClr>
          <a:srgbClr val="A8CDD7"/>
        </a:buClr>
        <a:buSzPct val="100000"/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E0D9BB24-C94D-45E4-871B-172556ECF6F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524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4" r:id="rId1"/>
    <p:sldLayoutId id="2147485465" r:id="rId2"/>
    <p:sldLayoutId id="2147485466" r:id="rId3"/>
    <p:sldLayoutId id="2147485467" r:id="rId4"/>
    <p:sldLayoutId id="2147485468" r:id="rId5"/>
    <p:sldLayoutId id="2147485469" r:id="rId6"/>
    <p:sldLayoutId id="2147485470" r:id="rId7"/>
    <p:sldLayoutId id="2147485471" r:id="rId8"/>
    <p:sldLayoutId id="2147485472" r:id="rId9"/>
    <p:sldLayoutId id="2147485473" r:id="rId10"/>
    <p:sldLayoutId id="2147485474" r:id="rId11"/>
    <p:sldLayoutId id="2147485475" r:id="rId12"/>
    <p:sldLayoutId id="2147485476" r:id="rId13"/>
    <p:sldLayoutId id="2147485477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E0D9BB24-C94D-45E4-871B-172556ECF6F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482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9" r:id="rId1"/>
    <p:sldLayoutId id="2147485480" r:id="rId2"/>
    <p:sldLayoutId id="2147485481" r:id="rId3"/>
    <p:sldLayoutId id="2147485482" r:id="rId4"/>
    <p:sldLayoutId id="2147485483" r:id="rId5"/>
    <p:sldLayoutId id="2147485484" r:id="rId6"/>
    <p:sldLayoutId id="2147485485" r:id="rId7"/>
    <p:sldLayoutId id="2147485486" r:id="rId8"/>
    <p:sldLayoutId id="2147485487" r:id="rId9"/>
    <p:sldLayoutId id="2147485488" r:id="rId10"/>
    <p:sldLayoutId id="2147485489" r:id="rId11"/>
    <p:sldLayoutId id="2147485490" r:id="rId12"/>
    <p:sldLayoutId id="2147485491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E0D9BB24-C94D-45E4-871B-172556ECF6F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206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3" r:id="rId1"/>
    <p:sldLayoutId id="2147485494" r:id="rId2"/>
    <p:sldLayoutId id="2147485495" r:id="rId3"/>
    <p:sldLayoutId id="2147485496" r:id="rId4"/>
    <p:sldLayoutId id="2147485497" r:id="rId5"/>
    <p:sldLayoutId id="2147485498" r:id="rId6"/>
    <p:sldLayoutId id="2147485499" r:id="rId7"/>
    <p:sldLayoutId id="2147485500" r:id="rId8"/>
    <p:sldLayoutId id="2147485501" r:id="rId9"/>
    <p:sldLayoutId id="2147485502" r:id="rId10"/>
    <p:sldLayoutId id="2147485503" r:id="rId11"/>
    <p:sldLayoutId id="2147485504" r:id="rId12"/>
    <p:sldLayoutId id="2147485505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E0D9BB24-C94D-45E4-871B-172556ECF6F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206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7" r:id="rId1"/>
    <p:sldLayoutId id="2147485508" r:id="rId2"/>
    <p:sldLayoutId id="2147485509" r:id="rId3"/>
    <p:sldLayoutId id="2147485510" r:id="rId4"/>
    <p:sldLayoutId id="2147485511" r:id="rId5"/>
    <p:sldLayoutId id="2147485512" r:id="rId6"/>
    <p:sldLayoutId id="2147485513" r:id="rId7"/>
    <p:sldLayoutId id="2147485514" r:id="rId8"/>
    <p:sldLayoutId id="2147485515" r:id="rId9"/>
    <p:sldLayoutId id="2147485516" r:id="rId10"/>
    <p:sldLayoutId id="2147485517" r:id="rId11"/>
    <p:sldLayoutId id="2147485518" r:id="rId12"/>
    <p:sldLayoutId id="2147485519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E0D9BB24-C94D-45E4-871B-172556ECF6F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206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1" r:id="rId1"/>
    <p:sldLayoutId id="2147485522" r:id="rId2"/>
    <p:sldLayoutId id="2147485523" r:id="rId3"/>
    <p:sldLayoutId id="2147485524" r:id="rId4"/>
    <p:sldLayoutId id="2147485525" r:id="rId5"/>
    <p:sldLayoutId id="2147485526" r:id="rId6"/>
    <p:sldLayoutId id="2147485527" r:id="rId7"/>
    <p:sldLayoutId id="2147485528" r:id="rId8"/>
    <p:sldLayoutId id="2147485529" r:id="rId9"/>
    <p:sldLayoutId id="2147485530" r:id="rId10"/>
    <p:sldLayoutId id="2147485531" r:id="rId11"/>
    <p:sldLayoutId id="2147485532" r:id="rId12"/>
    <p:sldLayoutId id="2147485533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E0D9BB24-C94D-45E4-871B-172556ECF6F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206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35" r:id="rId1"/>
    <p:sldLayoutId id="2147485536" r:id="rId2"/>
    <p:sldLayoutId id="2147485537" r:id="rId3"/>
    <p:sldLayoutId id="2147485538" r:id="rId4"/>
    <p:sldLayoutId id="2147485539" r:id="rId5"/>
    <p:sldLayoutId id="2147485540" r:id="rId6"/>
    <p:sldLayoutId id="2147485541" r:id="rId7"/>
    <p:sldLayoutId id="2147485542" r:id="rId8"/>
    <p:sldLayoutId id="2147485543" r:id="rId9"/>
    <p:sldLayoutId id="2147485544" r:id="rId10"/>
    <p:sldLayoutId id="2147485545" r:id="rId11"/>
    <p:sldLayoutId id="2147485546" r:id="rId12"/>
    <p:sldLayoutId id="2147485547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E0D9BB24-C94D-45E4-871B-172556ECF6F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206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49" r:id="rId1"/>
    <p:sldLayoutId id="2147485550" r:id="rId2"/>
    <p:sldLayoutId id="2147485551" r:id="rId3"/>
    <p:sldLayoutId id="2147485552" r:id="rId4"/>
    <p:sldLayoutId id="2147485553" r:id="rId5"/>
    <p:sldLayoutId id="2147485554" r:id="rId6"/>
    <p:sldLayoutId id="2147485555" r:id="rId7"/>
    <p:sldLayoutId id="2147485556" r:id="rId8"/>
    <p:sldLayoutId id="2147485557" r:id="rId9"/>
    <p:sldLayoutId id="2147485558" r:id="rId10"/>
    <p:sldLayoutId id="2147485559" r:id="rId11"/>
    <p:sldLayoutId id="2147485560" r:id="rId12"/>
    <p:sldLayoutId id="2147485561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E0D9BB24-C94D-45E4-871B-172556ECF6F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206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63" r:id="rId1"/>
    <p:sldLayoutId id="2147485564" r:id="rId2"/>
    <p:sldLayoutId id="2147485565" r:id="rId3"/>
    <p:sldLayoutId id="2147485566" r:id="rId4"/>
    <p:sldLayoutId id="2147485567" r:id="rId5"/>
    <p:sldLayoutId id="2147485568" r:id="rId6"/>
    <p:sldLayoutId id="2147485569" r:id="rId7"/>
    <p:sldLayoutId id="2147485570" r:id="rId8"/>
    <p:sldLayoutId id="2147485571" r:id="rId9"/>
    <p:sldLayoutId id="2147485572" r:id="rId10"/>
    <p:sldLayoutId id="2147485573" r:id="rId11"/>
    <p:sldLayoutId id="2147485574" r:id="rId12"/>
    <p:sldLayoutId id="2147485575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E0D9BB24-C94D-45E4-871B-172556ECF6F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206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77" r:id="rId1"/>
    <p:sldLayoutId id="2147485578" r:id="rId2"/>
    <p:sldLayoutId id="2147485579" r:id="rId3"/>
    <p:sldLayoutId id="2147485580" r:id="rId4"/>
    <p:sldLayoutId id="2147485581" r:id="rId5"/>
    <p:sldLayoutId id="2147485582" r:id="rId6"/>
    <p:sldLayoutId id="2147485583" r:id="rId7"/>
    <p:sldLayoutId id="2147485584" r:id="rId8"/>
    <p:sldLayoutId id="2147485585" r:id="rId9"/>
    <p:sldLayoutId id="2147485586" r:id="rId10"/>
    <p:sldLayoutId id="2147485587" r:id="rId11"/>
    <p:sldLayoutId id="2147485588" r:id="rId12"/>
    <p:sldLayoutId id="2147485589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E0D9BB24-C94D-45E4-871B-172556ECF6F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206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91" r:id="rId1"/>
    <p:sldLayoutId id="2147485592" r:id="rId2"/>
    <p:sldLayoutId id="2147485593" r:id="rId3"/>
    <p:sldLayoutId id="2147485594" r:id="rId4"/>
    <p:sldLayoutId id="2147485595" r:id="rId5"/>
    <p:sldLayoutId id="2147485596" r:id="rId6"/>
    <p:sldLayoutId id="2147485597" r:id="rId7"/>
    <p:sldLayoutId id="2147485598" r:id="rId8"/>
    <p:sldLayoutId id="2147485599" r:id="rId9"/>
    <p:sldLayoutId id="2147485600" r:id="rId10"/>
    <p:sldLayoutId id="2147485601" r:id="rId11"/>
    <p:sldLayoutId id="2147485602" r:id="rId12"/>
    <p:sldLayoutId id="2147485603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334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34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34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335355F4-54EC-4F80-9BD5-E775761C1D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92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92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92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99D1A03A-DF88-42CD-8732-0DB0CCD726E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32246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5" r:id="rId1"/>
    <p:sldLayoutId id="2147485606" r:id="rId2"/>
    <p:sldLayoutId id="2147485607" r:id="rId3"/>
    <p:sldLayoutId id="2147485608" r:id="rId4"/>
    <p:sldLayoutId id="2147485609" r:id="rId5"/>
    <p:sldLayoutId id="2147485610" r:id="rId6"/>
    <p:sldLayoutId id="2147485611" r:id="rId7"/>
    <p:sldLayoutId id="2147485612" r:id="rId8"/>
    <p:sldLayoutId id="2147485613" r:id="rId9"/>
    <p:sldLayoutId id="2147485614" r:id="rId10"/>
    <p:sldLayoutId id="2147485615" r:id="rId11"/>
    <p:sldLayoutId id="2147485616" r:id="rId12"/>
    <p:sldLayoutId id="2147485617" r:id="rId13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92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92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92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99D1A03A-DF88-42CD-8732-0DB0CCD726E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2490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19" r:id="rId1"/>
    <p:sldLayoutId id="2147485620" r:id="rId2"/>
    <p:sldLayoutId id="2147485621" r:id="rId3"/>
    <p:sldLayoutId id="2147485622" r:id="rId4"/>
    <p:sldLayoutId id="2147485623" r:id="rId5"/>
    <p:sldLayoutId id="2147485624" r:id="rId6"/>
    <p:sldLayoutId id="2147485625" r:id="rId7"/>
    <p:sldLayoutId id="2147485626" r:id="rId8"/>
    <p:sldLayoutId id="2147485627" r:id="rId9"/>
    <p:sldLayoutId id="2147485628" r:id="rId10"/>
    <p:sldLayoutId id="2147485629" r:id="rId11"/>
    <p:sldLayoutId id="2147485630" r:id="rId12"/>
    <p:sldLayoutId id="2147485631" r:id="rId13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E0D9BB24-C94D-45E4-871B-172556ECF6F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432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33" r:id="rId1"/>
    <p:sldLayoutId id="2147485634" r:id="rId2"/>
    <p:sldLayoutId id="2147485635" r:id="rId3"/>
    <p:sldLayoutId id="2147485636" r:id="rId4"/>
    <p:sldLayoutId id="2147485637" r:id="rId5"/>
    <p:sldLayoutId id="2147485638" r:id="rId6"/>
    <p:sldLayoutId id="2147485639" r:id="rId7"/>
    <p:sldLayoutId id="2147485640" r:id="rId8"/>
    <p:sldLayoutId id="2147485641" r:id="rId9"/>
    <p:sldLayoutId id="2147485642" r:id="rId10"/>
    <p:sldLayoutId id="2147485643" r:id="rId11"/>
    <p:sldLayoutId id="2147485644" r:id="rId12"/>
    <p:sldLayoutId id="2147485645" r:id="rId13"/>
    <p:sldLayoutId id="2147485646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8400"/>
            <a:ext cx="231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00000"/>
                </a:solidFill>
                <a:latin typeface="Arial Black" pitchFamily="34" charset="0"/>
              </a:defRPr>
            </a:lvl1pPr>
          </a:lstStyle>
          <a:p>
            <a:pPr>
              <a:defRPr/>
            </a:pPr>
            <a:fld id="{0C2A56A8-C0BE-4940-B61F-419AF97DC4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0" y="0"/>
            <a:ext cx="9906000" cy="546100"/>
            <a:chOff x="0" y="0"/>
            <a:chExt cx="5760" cy="344"/>
          </a:xfrm>
        </p:grpSpPr>
        <p:sp>
          <p:nvSpPr>
            <p:cNvPr id="1639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1639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1639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666699"/>
                </a:solidFill>
                <a:latin typeface="Arial" charset="0"/>
              </a:endParaRPr>
            </a:p>
          </p:txBody>
        </p:sp>
        <p:sp>
          <p:nvSpPr>
            <p:cNvPr id="1639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666699"/>
                </a:solidFill>
                <a:latin typeface="Arial" charset="0"/>
              </a:endParaRPr>
            </a:p>
          </p:txBody>
        </p:sp>
        <p:sp>
          <p:nvSpPr>
            <p:cNvPr id="1639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9999CC"/>
                </a:solidFill>
                <a:latin typeface="Arial" charset="0"/>
              </a:endParaRPr>
            </a:p>
          </p:txBody>
        </p:sp>
        <p:sp>
          <p:nvSpPr>
            <p:cNvPr id="1639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666699"/>
                </a:solidFill>
                <a:latin typeface="Arial" charset="0"/>
              </a:endParaRPr>
            </a:p>
          </p:txBody>
        </p:sp>
        <p:sp>
          <p:nvSpPr>
            <p:cNvPr id="1639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1639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9999CC"/>
                </a:solidFill>
                <a:latin typeface="Arial" charset="0"/>
              </a:endParaRPr>
            </a:p>
          </p:txBody>
        </p:sp>
        <p:sp>
          <p:nvSpPr>
            <p:cNvPr id="1640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1800">
                <a:solidFill>
                  <a:srgbClr val="9999CC"/>
                </a:solidFill>
                <a:latin typeface="Arial" charset="0"/>
              </a:endParaRPr>
            </a:p>
          </p:txBody>
        </p:sp>
      </p:grpSp>
      <p:sp>
        <p:nvSpPr>
          <p:cNvPr id="819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457200"/>
            <a:ext cx="8915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19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981200"/>
            <a:ext cx="89154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80240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" y="-4763"/>
            <a:ext cx="1152260" cy="6858001"/>
            <a:chOff x="0" y="-3"/>
            <a:chExt cx="670" cy="4320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 rot="16200000" flipH="1">
              <a:off x="-1815" y="1838"/>
              <a:ext cx="4320" cy="638"/>
              <a:chOff x="-2" y="1562"/>
              <a:chExt cx="5762" cy="638"/>
            </a:xfrm>
          </p:grpSpPr>
          <p:sp>
            <p:nvSpPr>
              <p:cNvPr id="17419" name="Freeform 4"/>
              <p:cNvSpPr>
                <a:spLocks/>
              </p:cNvSpPr>
              <p:nvPr/>
            </p:nvSpPr>
            <p:spPr bwMode="ltGray">
              <a:xfrm rot="-5400000">
                <a:off x="2554" y="-990"/>
                <a:ext cx="624" cy="5746"/>
              </a:xfrm>
              <a:custGeom>
                <a:avLst/>
                <a:gdLst>
                  <a:gd name="T0" fmla="*/ 0 w 1000"/>
                  <a:gd name="T1" fmla="*/ 0 h 720"/>
                  <a:gd name="T2" fmla="*/ 0 w 1000"/>
                  <a:gd name="T3" fmla="*/ 1484435550 h 720"/>
                  <a:gd name="T4" fmla="*/ 37 w 1000"/>
                  <a:gd name="T5" fmla="*/ 1484435550 h 720"/>
                  <a:gd name="T6" fmla="*/ 37 w 1000"/>
                  <a:gd name="T7" fmla="*/ 0 h 720"/>
                  <a:gd name="T8" fmla="*/ 0 w 1000"/>
                  <a:gd name="T9" fmla="*/ 0 h 7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00" h="72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7420" name="Freeform 5"/>
              <p:cNvSpPr>
                <a:spLocks/>
              </p:cNvSpPr>
              <p:nvPr/>
            </p:nvSpPr>
            <p:spPr bwMode="ltGray">
              <a:xfrm rot="-5400000">
                <a:off x="1323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1979 h 317"/>
                  <a:gd name="T4" fmla="*/ 624 w 624"/>
                  <a:gd name="T5" fmla="*/ 1979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7421" name="Freeform 6"/>
              <p:cNvSpPr>
                <a:spLocks/>
              </p:cNvSpPr>
              <p:nvPr/>
            </p:nvSpPr>
            <p:spPr bwMode="ltGray">
              <a:xfrm rot="-5400000">
                <a:off x="944" y="1687"/>
                <a:ext cx="624" cy="423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048 h 317"/>
                  <a:gd name="T4" fmla="*/ 624 w 624"/>
                  <a:gd name="T5" fmla="*/ 2048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7422" name="Freeform 7"/>
              <p:cNvSpPr>
                <a:spLocks/>
              </p:cNvSpPr>
              <p:nvPr/>
            </p:nvSpPr>
            <p:spPr bwMode="ltGray">
              <a:xfrm rot="-5400000">
                <a:off x="-95" y="1771"/>
                <a:ext cx="624" cy="255"/>
              </a:xfrm>
              <a:custGeom>
                <a:avLst/>
                <a:gdLst>
                  <a:gd name="T0" fmla="*/ 0 w 624"/>
                  <a:gd name="T1" fmla="*/ 4 h 370"/>
                  <a:gd name="T2" fmla="*/ 0 w 624"/>
                  <a:gd name="T3" fmla="*/ 23 h 370"/>
                  <a:gd name="T4" fmla="*/ 624 w 624"/>
                  <a:gd name="T5" fmla="*/ 23 h 370"/>
                  <a:gd name="T6" fmla="*/ 624 w 624"/>
                  <a:gd name="T7" fmla="*/ 4 h 370"/>
                  <a:gd name="T8" fmla="*/ 384 w 624"/>
                  <a:gd name="T9" fmla="*/ 1 h 370"/>
                  <a:gd name="T10" fmla="*/ 0 w 624"/>
                  <a:gd name="T11" fmla="*/ 4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7423" name="Freeform 8"/>
              <p:cNvSpPr>
                <a:spLocks/>
              </p:cNvSpPr>
              <p:nvPr/>
            </p:nvSpPr>
            <p:spPr bwMode="ltGray">
              <a:xfrm rot="-5400000">
                <a:off x="664" y="1733"/>
                <a:ext cx="624" cy="293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156 h 317"/>
                  <a:gd name="T4" fmla="*/ 624 w 624"/>
                  <a:gd name="T5" fmla="*/ 156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7424" name="Freeform 9"/>
              <p:cNvSpPr>
                <a:spLocks/>
              </p:cNvSpPr>
              <p:nvPr/>
            </p:nvSpPr>
            <p:spPr bwMode="ltGray">
              <a:xfrm rot="-5400000">
                <a:off x="418" y="1699"/>
                <a:ext cx="624" cy="364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092 h 272"/>
                  <a:gd name="T4" fmla="*/ 240 w 624"/>
                  <a:gd name="T5" fmla="*/ 1843 h 272"/>
                  <a:gd name="T6" fmla="*/ 624 w 624"/>
                  <a:gd name="T7" fmla="*/ 2092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7425" name="Freeform 10"/>
              <p:cNvSpPr>
                <a:spLocks/>
              </p:cNvSpPr>
              <p:nvPr/>
            </p:nvSpPr>
            <p:spPr bwMode="ltGray">
              <a:xfrm rot="-5400000">
                <a:off x="131" y="1728"/>
                <a:ext cx="632" cy="316"/>
              </a:xfrm>
              <a:custGeom>
                <a:avLst/>
                <a:gdLst>
                  <a:gd name="T0" fmla="*/ 8 w 632"/>
                  <a:gd name="T1" fmla="*/ 17 h 362"/>
                  <a:gd name="T2" fmla="*/ 8 w 632"/>
                  <a:gd name="T3" fmla="*/ 123 h 362"/>
                  <a:gd name="T4" fmla="*/ 248 w 632"/>
                  <a:gd name="T5" fmla="*/ 123 h 362"/>
                  <a:gd name="T6" fmla="*/ 632 w 632"/>
                  <a:gd name="T7" fmla="*/ 123 h 362"/>
                  <a:gd name="T8" fmla="*/ 632 w 632"/>
                  <a:gd name="T9" fmla="*/ 17 h 362"/>
                  <a:gd name="T10" fmla="*/ 104 w 632"/>
                  <a:gd name="T11" fmla="*/ 17 h 362"/>
                  <a:gd name="T12" fmla="*/ 8 w 632"/>
                  <a:gd name="T13" fmla="*/ 17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7426" name="Freeform 11"/>
              <p:cNvSpPr>
                <a:spLocks/>
              </p:cNvSpPr>
              <p:nvPr/>
            </p:nvSpPr>
            <p:spPr bwMode="ltGray">
              <a:xfrm rot="-5400000">
                <a:off x="3160" y="1646"/>
                <a:ext cx="624" cy="420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1946 h 317"/>
                  <a:gd name="T4" fmla="*/ 624 w 624"/>
                  <a:gd name="T5" fmla="*/ 1946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7427" name="Freeform 12"/>
              <p:cNvSpPr>
                <a:spLocks/>
              </p:cNvSpPr>
              <p:nvPr/>
            </p:nvSpPr>
            <p:spPr bwMode="ltGray">
              <a:xfrm rot="-5400000">
                <a:off x="2870" y="1664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1979 h 317"/>
                  <a:gd name="T4" fmla="*/ 624 w 624"/>
                  <a:gd name="T5" fmla="*/ 1979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7428" name="Freeform 13"/>
              <p:cNvSpPr>
                <a:spLocks/>
              </p:cNvSpPr>
              <p:nvPr/>
            </p:nvSpPr>
            <p:spPr bwMode="ltGray">
              <a:xfrm rot="-5400000">
                <a:off x="1829" y="1747"/>
                <a:ext cx="624" cy="256"/>
              </a:xfrm>
              <a:custGeom>
                <a:avLst/>
                <a:gdLst>
                  <a:gd name="T0" fmla="*/ 0 w 624"/>
                  <a:gd name="T1" fmla="*/ 4 h 370"/>
                  <a:gd name="T2" fmla="*/ 0 w 624"/>
                  <a:gd name="T3" fmla="*/ 25 h 370"/>
                  <a:gd name="T4" fmla="*/ 624 w 624"/>
                  <a:gd name="T5" fmla="*/ 25 h 370"/>
                  <a:gd name="T6" fmla="*/ 624 w 624"/>
                  <a:gd name="T7" fmla="*/ 4 h 370"/>
                  <a:gd name="T8" fmla="*/ 384 w 624"/>
                  <a:gd name="T9" fmla="*/ 1 h 370"/>
                  <a:gd name="T10" fmla="*/ 0 w 624"/>
                  <a:gd name="T11" fmla="*/ 4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7429" name="Freeform 14"/>
              <p:cNvSpPr>
                <a:spLocks/>
              </p:cNvSpPr>
              <p:nvPr/>
            </p:nvSpPr>
            <p:spPr bwMode="ltGray">
              <a:xfrm rot="-5400000">
                <a:off x="2526" y="1729"/>
                <a:ext cx="624" cy="29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154 h 317"/>
                  <a:gd name="T4" fmla="*/ 624 w 624"/>
                  <a:gd name="T5" fmla="*/ 154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7430" name="Freeform 15"/>
              <p:cNvSpPr>
                <a:spLocks/>
              </p:cNvSpPr>
              <p:nvPr/>
            </p:nvSpPr>
            <p:spPr bwMode="ltGray">
              <a:xfrm rot="-5400000">
                <a:off x="2330" y="1695"/>
                <a:ext cx="624" cy="360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1934 h 272"/>
                  <a:gd name="T4" fmla="*/ 240 w 624"/>
                  <a:gd name="T5" fmla="*/ 1707 h 272"/>
                  <a:gd name="T6" fmla="*/ 624 w 624"/>
                  <a:gd name="T7" fmla="*/ 1934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7431" name="Freeform 16"/>
              <p:cNvSpPr>
                <a:spLocks/>
              </p:cNvSpPr>
              <p:nvPr/>
            </p:nvSpPr>
            <p:spPr bwMode="ltGray">
              <a:xfrm rot="-5400000">
                <a:off x="2018" y="1721"/>
                <a:ext cx="632" cy="316"/>
              </a:xfrm>
              <a:custGeom>
                <a:avLst/>
                <a:gdLst>
                  <a:gd name="T0" fmla="*/ 8 w 632"/>
                  <a:gd name="T1" fmla="*/ 17 h 362"/>
                  <a:gd name="T2" fmla="*/ 8 w 632"/>
                  <a:gd name="T3" fmla="*/ 123 h 362"/>
                  <a:gd name="T4" fmla="*/ 248 w 632"/>
                  <a:gd name="T5" fmla="*/ 123 h 362"/>
                  <a:gd name="T6" fmla="*/ 632 w 632"/>
                  <a:gd name="T7" fmla="*/ 123 h 362"/>
                  <a:gd name="T8" fmla="*/ 632 w 632"/>
                  <a:gd name="T9" fmla="*/ 17 h 362"/>
                  <a:gd name="T10" fmla="*/ 104 w 632"/>
                  <a:gd name="T11" fmla="*/ 17 h 362"/>
                  <a:gd name="T12" fmla="*/ 8 w 632"/>
                  <a:gd name="T13" fmla="*/ 17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7432" name="Freeform 17"/>
              <p:cNvSpPr>
                <a:spLocks/>
              </p:cNvSpPr>
              <p:nvPr/>
            </p:nvSpPr>
            <p:spPr bwMode="ltGray">
              <a:xfrm rot="-5400000">
                <a:off x="4028" y="1632"/>
                <a:ext cx="624" cy="420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1946 h 317"/>
                  <a:gd name="T4" fmla="*/ 624 w 624"/>
                  <a:gd name="T5" fmla="*/ 1946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7433" name="Freeform 18"/>
              <p:cNvSpPr>
                <a:spLocks/>
              </p:cNvSpPr>
              <p:nvPr/>
            </p:nvSpPr>
            <p:spPr bwMode="ltGray">
              <a:xfrm rot="-5400000">
                <a:off x="3661" y="1649"/>
                <a:ext cx="624" cy="423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048 h 317"/>
                  <a:gd name="T4" fmla="*/ 624 w 624"/>
                  <a:gd name="T5" fmla="*/ 2048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7434" name="Freeform 19"/>
              <p:cNvSpPr>
                <a:spLocks/>
              </p:cNvSpPr>
              <p:nvPr/>
            </p:nvSpPr>
            <p:spPr bwMode="ltGray">
              <a:xfrm rot="-5400000">
                <a:off x="4508" y="1728"/>
                <a:ext cx="624" cy="255"/>
              </a:xfrm>
              <a:custGeom>
                <a:avLst/>
                <a:gdLst>
                  <a:gd name="T0" fmla="*/ 0 w 624"/>
                  <a:gd name="T1" fmla="*/ 4 h 370"/>
                  <a:gd name="T2" fmla="*/ 0 w 624"/>
                  <a:gd name="T3" fmla="*/ 23 h 370"/>
                  <a:gd name="T4" fmla="*/ 624 w 624"/>
                  <a:gd name="T5" fmla="*/ 23 h 370"/>
                  <a:gd name="T6" fmla="*/ 624 w 624"/>
                  <a:gd name="T7" fmla="*/ 4 h 370"/>
                  <a:gd name="T8" fmla="*/ 384 w 624"/>
                  <a:gd name="T9" fmla="*/ 1 h 370"/>
                  <a:gd name="T10" fmla="*/ 0 w 624"/>
                  <a:gd name="T11" fmla="*/ 4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7435" name="Freeform 20"/>
              <p:cNvSpPr>
                <a:spLocks/>
              </p:cNvSpPr>
              <p:nvPr/>
            </p:nvSpPr>
            <p:spPr bwMode="ltGray">
              <a:xfrm>
                <a:off x="5469" y="1543"/>
                <a:ext cx="291" cy="625"/>
              </a:xfrm>
              <a:custGeom>
                <a:avLst/>
                <a:gdLst>
                  <a:gd name="T0" fmla="*/ 0 w 291"/>
                  <a:gd name="T1" fmla="*/ 624 h 625"/>
                  <a:gd name="T2" fmla="*/ 291 w 291"/>
                  <a:gd name="T3" fmla="*/ 625 h 625"/>
                  <a:gd name="T4" fmla="*/ 291 w 291"/>
                  <a:gd name="T5" fmla="*/ 6 h 625"/>
                  <a:gd name="T6" fmla="*/ 0 w 291"/>
                  <a:gd name="T7" fmla="*/ 0 h 625"/>
                  <a:gd name="T8" fmla="*/ 0 w 291"/>
                  <a:gd name="T9" fmla="*/ 624 h 6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1" h="625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7436" name="Freeform 21"/>
              <p:cNvSpPr>
                <a:spLocks/>
              </p:cNvSpPr>
              <p:nvPr/>
            </p:nvSpPr>
            <p:spPr bwMode="ltGray">
              <a:xfrm rot="-5400000">
                <a:off x="5053" y="1657"/>
                <a:ext cx="624" cy="360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1934 h 272"/>
                  <a:gd name="T4" fmla="*/ 240 w 624"/>
                  <a:gd name="T5" fmla="*/ 1707 h 272"/>
                  <a:gd name="T6" fmla="*/ 624 w 624"/>
                  <a:gd name="T7" fmla="*/ 1934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7437" name="Freeform 22"/>
              <p:cNvSpPr>
                <a:spLocks/>
              </p:cNvSpPr>
              <p:nvPr/>
            </p:nvSpPr>
            <p:spPr bwMode="ltGray">
              <a:xfrm rot="-5400000">
                <a:off x="4746" y="1683"/>
                <a:ext cx="632" cy="316"/>
              </a:xfrm>
              <a:custGeom>
                <a:avLst/>
                <a:gdLst>
                  <a:gd name="T0" fmla="*/ 8 w 632"/>
                  <a:gd name="T1" fmla="*/ 17 h 362"/>
                  <a:gd name="T2" fmla="*/ 8 w 632"/>
                  <a:gd name="T3" fmla="*/ 123 h 362"/>
                  <a:gd name="T4" fmla="*/ 248 w 632"/>
                  <a:gd name="T5" fmla="*/ 123 h 362"/>
                  <a:gd name="T6" fmla="*/ 632 w 632"/>
                  <a:gd name="T7" fmla="*/ 123 h 362"/>
                  <a:gd name="T8" fmla="*/ 632 w 632"/>
                  <a:gd name="T9" fmla="*/ 17 h 362"/>
                  <a:gd name="T10" fmla="*/ 104 w 632"/>
                  <a:gd name="T11" fmla="*/ 17 h 362"/>
                  <a:gd name="T12" fmla="*/ 8 w 632"/>
                  <a:gd name="T13" fmla="*/ 17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17417" name="Freeform 23"/>
            <p:cNvSpPr>
              <a:spLocks/>
            </p:cNvSpPr>
            <p:nvPr/>
          </p:nvSpPr>
          <p:spPr bwMode="ltGray">
            <a:xfrm rot="16200000" flipH="1">
              <a:off x="-1954" y="1951"/>
              <a:ext cx="4320" cy="412"/>
            </a:xfrm>
            <a:custGeom>
              <a:avLst/>
              <a:gdLst>
                <a:gd name="T0" fmla="*/ 0 w 5762"/>
                <a:gd name="T1" fmla="*/ 316 h 385"/>
                <a:gd name="T2" fmla="*/ 767 w 5762"/>
                <a:gd name="T3" fmla="*/ 301 h 385"/>
                <a:gd name="T4" fmla="*/ 767 w 5762"/>
                <a:gd name="T5" fmla="*/ 4 h 385"/>
                <a:gd name="T6" fmla="*/ 0 w 5762"/>
                <a:gd name="T7" fmla="*/ 0 h 385"/>
                <a:gd name="T8" fmla="*/ 0 w 5762"/>
                <a:gd name="T9" fmla="*/ 316 h 3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2" h="385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767676"/>
                </a:gs>
              </a:gsLst>
              <a:lin ang="0" scaled="1"/>
            </a:gradFill>
            <a:ln w="9525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418" name="Freeform 24"/>
            <p:cNvSpPr>
              <a:spLocks/>
            </p:cNvSpPr>
            <p:nvPr/>
          </p:nvSpPr>
          <p:spPr bwMode="ltGray">
            <a:xfrm rot="16200000" flipH="1">
              <a:off x="-1584" y="2062"/>
              <a:ext cx="4319" cy="189"/>
            </a:xfrm>
            <a:custGeom>
              <a:avLst/>
              <a:gdLst>
                <a:gd name="T0" fmla="*/ 0 w 5761"/>
                <a:gd name="T1" fmla="*/ 28 h 189"/>
                <a:gd name="T2" fmla="*/ 767 w 5761"/>
                <a:gd name="T3" fmla="*/ 0 h 189"/>
                <a:gd name="T4" fmla="*/ 767 w 5761"/>
                <a:gd name="T5" fmla="*/ 189 h 189"/>
                <a:gd name="T6" fmla="*/ 1 w 5761"/>
                <a:gd name="T7" fmla="*/ 189 h 189"/>
                <a:gd name="T8" fmla="*/ 0 w 5761"/>
                <a:gd name="T9" fmla="*/ 28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1" h="189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lin ang="0" scaled="1"/>
            </a:gradFill>
            <a:ln w="9525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9219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1270927" y="457200"/>
            <a:ext cx="84201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20" name="Rectangle 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927" y="1981200"/>
            <a:ext cx="8420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99" name="Rectangle 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70927" y="6265863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00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9850" y="6248400"/>
            <a:ext cx="313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94600" y="6248400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93B4705E-366C-48A9-8234-3E85B1058C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5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7.xml"/><Relationship Id="rId6" Type="http://schemas.openxmlformats.org/officeDocument/2006/relationships/image" Target="../media/image14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8.xml"/><Relationship Id="rId6" Type="http://schemas.openxmlformats.org/officeDocument/2006/relationships/image" Target="../media/image32.jpeg"/><Relationship Id="rId5" Type="http://schemas.openxmlformats.org/officeDocument/2006/relationships/image" Target="../media/image14.pn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9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98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image" Target="../media/image39.wmf"/><Relationship Id="rId7" Type="http://schemas.openxmlformats.org/officeDocument/2006/relationships/image" Target="../media/image43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8.xml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8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0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00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00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00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00.xml"/><Relationship Id="rId5" Type="http://schemas.openxmlformats.org/officeDocument/2006/relationships/image" Target="../media/image14.png"/><Relationship Id="rId4" Type="http://schemas.openxmlformats.org/officeDocument/2006/relationships/image" Target="../media/image5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00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0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00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98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9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98.xml"/><Relationship Id="rId4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0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55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7.xml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7.xml"/><Relationship Id="rId5" Type="http://schemas.openxmlformats.org/officeDocument/2006/relationships/image" Target="../media/image14.pn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7.xml"/><Relationship Id="rId5" Type="http://schemas.openxmlformats.org/officeDocument/2006/relationships/image" Target="../media/image14.pn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50" y="1600201"/>
            <a:ext cx="9410700" cy="4530725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>
              <a:buFont typeface="Wingdings" pitchFamily="2" charset="2"/>
              <a:buNone/>
              <a:defRPr/>
            </a:pPr>
            <a:r>
              <a:rPr lang="en-US" sz="4400" dirty="0" smtClean="0"/>
              <a:t>	</a:t>
            </a:r>
            <a:r>
              <a:rPr lang="id-ID" sz="5400" b="1" dirty="0" smtClean="0">
                <a:solidFill>
                  <a:srgbClr val="FF0000"/>
                </a:solidFill>
              </a:rPr>
              <a:t>Mengenal &amp; Memahami </a:t>
            </a:r>
            <a:r>
              <a:rPr lang="en-US" sz="5400" b="1" dirty="0" smtClean="0">
                <a:solidFill>
                  <a:srgbClr val="FF0000"/>
                </a:solidFill>
              </a:rPr>
              <a:t>P</a:t>
            </a:r>
            <a:r>
              <a:rPr lang="id-ID" sz="5400" b="1" dirty="0" smtClean="0">
                <a:solidFill>
                  <a:srgbClr val="FF0000"/>
                </a:solidFill>
              </a:rPr>
              <a:t>erbedaan</a:t>
            </a:r>
            <a:endParaRPr lang="en-US" sz="5400" b="1" dirty="0" smtClean="0">
              <a:solidFill>
                <a:srgbClr val="FF0000"/>
              </a:solidFill>
            </a:endParaRPr>
          </a:p>
          <a:p>
            <a:pPr algn="ctr">
              <a:buFont typeface="Wingdings" pitchFamily="2" charset="2"/>
              <a:buNone/>
              <a:defRPr/>
            </a:pPr>
            <a:r>
              <a:rPr lang="id-ID" sz="5400" b="1" dirty="0" smtClean="0">
                <a:solidFill>
                  <a:srgbClr val="FF0000"/>
                </a:solidFill>
              </a:rPr>
              <a:t> Otak Pria &amp; Wanita</a:t>
            </a:r>
            <a:endParaRPr lang="id-ID" sz="5400" b="1" dirty="0">
              <a:solidFill>
                <a:srgbClr val="FF0000"/>
              </a:solidFill>
            </a:endParaRPr>
          </a:p>
        </p:txBody>
      </p:sp>
      <p:pic>
        <p:nvPicPr>
          <p:cNvPr id="5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124200" y="4735513"/>
            <a:ext cx="35829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Disusun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dr. AISAH DAHLAN</a:t>
            </a:r>
          </a:p>
        </p:txBody>
      </p:sp>
    </p:spTree>
    <p:extLst>
      <p:ext uri="{BB962C8B-B14F-4D97-AF65-F5344CB8AC3E}">
        <p14:creationId xmlns:p14="http://schemas.microsoft.com/office/powerpoint/2010/main" xmlns="" val="2778858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993775"/>
            <a:ext cx="8915400" cy="1139825"/>
          </a:xfrm>
        </p:spPr>
        <p:txBody>
          <a:bodyPr/>
          <a:lstStyle/>
          <a:p>
            <a:pPr marL="342900" indent="-342900" algn="ctr" eaLnBrk="1" hangingPunct="1">
              <a:spcBef>
                <a:spcPct val="20000"/>
              </a:spcBef>
              <a:defRPr/>
            </a:pPr>
            <a:r>
              <a:rPr lang="en-US" sz="2400" b="1" dirty="0" smtClean="0">
                <a:solidFill>
                  <a:srgbClr val="FFFF00"/>
                </a:solidFill>
                <a:latin typeface="Comic Sans MS" pitchFamily="66" charset="0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Comic Sans MS" pitchFamily="66" charset="0"/>
                <a:ea typeface="+mn-ea"/>
                <a:cs typeface="+mn-cs"/>
              </a:rPr>
              <a:t>LAKI-LAKI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Comic Sans MS" pitchFamily="66" charset="0"/>
                <a:ea typeface="+mn-ea"/>
                <a:cs typeface="+mn-cs"/>
              </a:rPr>
              <a:t> </a:t>
            </a:r>
            <a:r>
              <a:rPr 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Comic Sans MS" pitchFamily="66" charset="0"/>
                <a:ea typeface="+mn-ea"/>
                <a:cs typeface="+mn-cs"/>
              </a:rPr>
              <a:t/>
            </a:r>
            <a:br>
              <a:rPr 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Comic Sans MS" pitchFamily="66" charset="0"/>
                <a:ea typeface="+mn-ea"/>
                <a:cs typeface="+mn-cs"/>
              </a:rPr>
            </a:br>
            <a:r>
              <a:rPr lang="en-US" sz="2400" b="1" dirty="0" smtClean="0">
                <a:solidFill>
                  <a:srgbClr val="FF0000"/>
                </a:solidFill>
                <a:latin typeface="Comic Sans MS" pitchFamily="66" charset="0"/>
                <a:ea typeface="+mn-ea"/>
                <a:cs typeface="+mn-cs"/>
              </a:rPr>
              <a:t>MENGINGINKAN </a:t>
            </a:r>
            <a:r>
              <a:rPr lang="en-US" sz="2400" b="1" dirty="0">
                <a:solidFill>
                  <a:srgbClr val="FF0000"/>
                </a:solidFill>
                <a:latin typeface="Comic Sans MS" pitchFamily="66" charset="0"/>
                <a:ea typeface="+mn-ea"/>
                <a:cs typeface="+mn-cs"/>
              </a:rPr>
              <a:t>KEKUASAAN &amp; KEDUDUKAN SERTA BERSAING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Comic Sans MS" pitchFamily="66" charset="0"/>
                <a:ea typeface="+mn-ea"/>
                <a:cs typeface="+mn-cs"/>
              </a:rPr>
              <a:t/>
            </a:r>
            <a:b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Comic Sans MS" pitchFamily="66" charset="0"/>
                <a:ea typeface="+mn-ea"/>
                <a:cs typeface="+mn-cs"/>
              </a:rPr>
            </a:br>
            <a:endParaRPr lang="en-US" sz="2400" dirty="0"/>
          </a:p>
        </p:txBody>
      </p:sp>
      <p:pic>
        <p:nvPicPr>
          <p:cNvPr id="156675" name="rg_hi" descr="https://encrypted-tbn2.gstatic.com/images?q=tbn:ANd9GcTNFifhv0_6XZH-DErBqd3e8uv8QOuVYrDfaOoZ4sVwtMcS3yaG-Q"/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54405" y="2081875"/>
            <a:ext cx="2902565" cy="2032925"/>
          </a:xfrm>
          <a:prstGeom prst="rect">
            <a:avLst/>
          </a:prstGeom>
        </p:spPr>
      </p:pic>
      <p:pic>
        <p:nvPicPr>
          <p:cNvPr id="156676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705" y="4196905"/>
            <a:ext cx="2913859" cy="2158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Users\USER\Downloads\189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09370" y="2057400"/>
            <a:ext cx="5763230" cy="4297644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9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72200" y="5871029"/>
            <a:ext cx="21707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http://www.strengthsmining.com/</a:t>
            </a:r>
          </a:p>
        </p:txBody>
      </p:sp>
      <p:pic>
        <p:nvPicPr>
          <p:cNvPr id="9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kurniawan\Downloads\logo kersen\otak.png"/>
          <p:cNvPicPr>
            <a:picLocks noChangeAspect="1" noChangeArrowheads="1"/>
          </p:cNvPicPr>
          <p:nvPr/>
        </p:nvPicPr>
        <p:blipFill>
          <a:blip r:embed="rId3" cstate="print"/>
          <a:srcRect l="1914" t="2376"/>
          <a:stretch>
            <a:fillRect/>
          </a:stretch>
        </p:blipFill>
        <p:spPr bwMode="auto">
          <a:xfrm>
            <a:off x="762000" y="2514600"/>
            <a:ext cx="4800600" cy="3130456"/>
          </a:xfrm>
          <a:prstGeom prst="rect">
            <a:avLst/>
          </a:prstGeom>
          <a:noFill/>
        </p:spPr>
      </p:pic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30250" y="800100"/>
            <a:ext cx="4679950" cy="11430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latin typeface="Comic Sans MS" pitchFamily="66" charset="0"/>
              </a:rPr>
              <a:t>BELAHAN OTAK KIRI &amp; KANAN DIHUBUNGKAN OLEH SERAT </a:t>
            </a:r>
            <a:r>
              <a:rPr lang="en-US" sz="1800" dirty="0" err="1" smtClean="0">
                <a:latin typeface="Comic Sans MS" pitchFamily="66" charset="0"/>
              </a:rPr>
              <a:t>SERAT</a:t>
            </a:r>
            <a:r>
              <a:rPr lang="en-US" sz="1800" dirty="0" smtClean="0">
                <a:latin typeface="Comic Sans MS" pitchFamily="66" charset="0"/>
              </a:rPr>
              <a:t> SYARAF YANG DISEBUT :</a:t>
            </a:r>
            <a:br>
              <a:rPr lang="en-US" sz="1800" dirty="0" smtClean="0">
                <a:latin typeface="Comic Sans MS" pitchFamily="66" charset="0"/>
              </a:rPr>
            </a:br>
            <a:r>
              <a:rPr lang="en-US" sz="1800" dirty="0" smtClean="0">
                <a:latin typeface="Comic Sans MS" pitchFamily="66" charset="0"/>
              </a:rPr>
              <a:t> </a:t>
            </a:r>
            <a:r>
              <a:rPr lang="en-US" sz="1800" b="1" i="1" u="sng" dirty="0" smtClean="0">
                <a:solidFill>
                  <a:srgbClr val="FF0000"/>
                </a:solidFill>
                <a:latin typeface="Comic Sans MS" pitchFamily="66" charset="0"/>
              </a:rPr>
              <a:t>CORPUS COLLOSUM</a:t>
            </a:r>
            <a:endParaRPr lang="en-US" sz="1800" b="1" i="1" dirty="0" smtClean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57700" name="Rectangle 6"/>
          <p:cNvSpPr>
            <a:spLocks noChangeArrowheads="1"/>
          </p:cNvSpPr>
          <p:nvPr/>
        </p:nvSpPr>
        <p:spPr bwMode="auto">
          <a:xfrm>
            <a:off x="1884892" y="3136900"/>
            <a:ext cx="330200" cy="152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eaLnBrk="1" hangingPunct="1"/>
            <a:endParaRPr lang="id-ID" sz="18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" name="Down Arrow 5"/>
          <p:cNvSpPr/>
          <p:nvPr/>
        </p:nvSpPr>
        <p:spPr bwMode="auto">
          <a:xfrm>
            <a:off x="4787900" y="838200"/>
            <a:ext cx="990600" cy="1447800"/>
          </a:xfrm>
          <a:prstGeom prst="downArrow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6604000" y="1371600"/>
            <a:ext cx="165100" cy="304800"/>
          </a:xfrm>
          <a:prstGeom prst="downArrow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3384550" y="1981200"/>
            <a:ext cx="247650" cy="1447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416550" y="838200"/>
            <a:ext cx="395605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EEECE1">
                    <a:lumMod val="10000"/>
                  </a:srgbClr>
                </a:solidFill>
                <a:latin typeface="Comic Sans MS" pitchFamily="66" charset="0"/>
              </a:rPr>
              <a:t>“OTAK WANITA TERHUBUNG DENGAN LEBIH BAIK”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en-US" sz="2000" b="1" dirty="0">
              <a:solidFill>
                <a:prstClr val="black"/>
              </a:solidFill>
              <a:latin typeface="Comic Sans MS" pitchFamily="66" charset="0"/>
            </a:endParaRP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id-ID" sz="2000" b="1" i="1" dirty="0">
                <a:solidFill>
                  <a:srgbClr val="FF0000"/>
                </a:solidFill>
                <a:latin typeface="Comic Sans MS" pitchFamily="66" charset="0"/>
              </a:rPr>
              <a:t>  </a:t>
            </a:r>
            <a:r>
              <a:rPr lang="en-US" sz="2000" b="1" i="1" dirty="0">
                <a:solidFill>
                  <a:srgbClr val="7030A0"/>
                </a:solidFill>
                <a:latin typeface="Comic Sans MS" pitchFamily="66" charset="0"/>
              </a:rPr>
              <a:t>DR. </a:t>
            </a:r>
            <a:r>
              <a:rPr lang="en-US" sz="2000" b="1" i="1" dirty="0" err="1">
                <a:solidFill>
                  <a:srgbClr val="7030A0"/>
                </a:solidFill>
                <a:latin typeface="Comic Sans MS" pitchFamily="66" charset="0"/>
              </a:rPr>
              <a:t>Rober</a:t>
            </a:r>
            <a:r>
              <a:rPr lang="en-US" sz="2000" b="1" i="1" dirty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b="1" i="1" dirty="0" err="1">
                <a:solidFill>
                  <a:srgbClr val="7030A0"/>
                </a:solidFill>
                <a:latin typeface="Comic Sans MS" pitchFamily="66" charset="0"/>
              </a:rPr>
              <a:t>Groski</a:t>
            </a:r>
            <a:r>
              <a:rPr lang="en-US" sz="2000" b="1" dirty="0">
                <a:solidFill>
                  <a:srgbClr val="7030A0"/>
                </a:solidFill>
                <a:latin typeface="Comic Sans MS" pitchFamily="66" charset="0"/>
              </a:rPr>
              <a:t>, </a:t>
            </a:r>
            <a:r>
              <a:rPr lang="en-US" sz="2000" b="1" dirty="0" err="1">
                <a:solidFill>
                  <a:prstClr val="black"/>
                </a:solidFill>
                <a:latin typeface="Comic Sans MS" pitchFamily="66" charset="0"/>
              </a:rPr>
              <a:t>ahli</a:t>
            </a:r>
            <a:r>
              <a:rPr lang="en-US" sz="2000" b="1" dirty="0">
                <a:solidFill>
                  <a:prstClr val="black"/>
                </a:solidFill>
                <a:latin typeface="Comic Sans MS" pitchFamily="66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Comic Sans MS" pitchFamily="66" charset="0"/>
              </a:rPr>
              <a:t>Neurologi</a:t>
            </a:r>
            <a:r>
              <a:rPr lang="en-US" sz="2000" b="1" dirty="0">
                <a:solidFill>
                  <a:prstClr val="black"/>
                </a:solidFill>
                <a:latin typeface="Comic Sans MS" pitchFamily="66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Comic Sans MS" pitchFamily="66" charset="0"/>
              </a:rPr>
              <a:t>dari</a:t>
            </a:r>
            <a:r>
              <a:rPr lang="en-US" sz="2000" b="1" dirty="0">
                <a:solidFill>
                  <a:prstClr val="black"/>
                </a:solidFill>
                <a:latin typeface="Comic Sans MS" pitchFamily="66" charset="0"/>
              </a:rPr>
              <a:t> Univ. California – Los Angeles.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id-ID" sz="2000" b="1" dirty="0">
                <a:solidFill>
                  <a:prstClr val="black"/>
                </a:solidFill>
                <a:latin typeface="Comic Sans MS" pitchFamily="66" charset="0"/>
              </a:rPr>
              <a:t>   </a:t>
            </a:r>
            <a:r>
              <a:rPr lang="en-US" sz="2000" b="1" dirty="0" err="1">
                <a:solidFill>
                  <a:prstClr val="black"/>
                </a:solidFill>
                <a:latin typeface="Comic Sans MS" pitchFamily="66" charset="0"/>
              </a:rPr>
              <a:t>Menemukan</a:t>
            </a:r>
            <a:r>
              <a:rPr lang="en-US" sz="2000" b="1" dirty="0">
                <a:solidFill>
                  <a:prstClr val="black"/>
                </a:solidFill>
                <a:latin typeface="Comic Sans MS" pitchFamily="66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Comic Sans MS" pitchFamily="66" charset="0"/>
              </a:rPr>
              <a:t>bahwa</a:t>
            </a:r>
            <a:r>
              <a:rPr lang="en-US" sz="2000" b="1" dirty="0">
                <a:solidFill>
                  <a:prstClr val="black"/>
                </a:solidFill>
                <a:latin typeface="Comic Sans MS" pitchFamily="66" charset="0"/>
              </a:rPr>
              <a:t> :</a:t>
            </a:r>
            <a:endParaRPr lang="id-ID" sz="2000" b="1" dirty="0">
              <a:solidFill>
                <a:prstClr val="black"/>
              </a:solidFill>
              <a:latin typeface="Comic Sans MS" pitchFamily="66" charset="0"/>
            </a:endParaRP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en-US" sz="2000" b="1" dirty="0">
              <a:solidFill>
                <a:prstClr val="black"/>
              </a:solidFill>
              <a:latin typeface="Comic Sans MS" pitchFamily="66" charset="0"/>
            </a:endParaRP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id-ID" sz="2000" b="1" dirty="0">
                <a:solidFill>
                  <a:prstClr val="black"/>
                </a:solidFill>
                <a:latin typeface="Comic Sans MS" pitchFamily="66" charset="0"/>
              </a:rPr>
              <a:t>	</a:t>
            </a:r>
            <a:r>
              <a:rPr lang="en-US" sz="2000" b="1" dirty="0">
                <a:solidFill>
                  <a:prstClr val="black"/>
                </a:solidFill>
                <a:latin typeface="Comic Sans MS" pitchFamily="66" charset="0"/>
              </a:rPr>
              <a:t>“</a:t>
            </a:r>
            <a:r>
              <a:rPr lang="en-US" sz="2000" b="1" dirty="0" err="1">
                <a:solidFill>
                  <a:prstClr val="black"/>
                </a:solidFill>
                <a:latin typeface="Comic Sans MS" pitchFamily="66" charset="0"/>
              </a:rPr>
              <a:t>Otak</a:t>
            </a:r>
            <a:r>
              <a:rPr lang="en-US" sz="2000" b="1" dirty="0">
                <a:solidFill>
                  <a:prstClr val="black"/>
                </a:solidFill>
                <a:latin typeface="Comic Sans MS" pitchFamily="66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Comic Sans MS" pitchFamily="66" charset="0"/>
              </a:rPr>
              <a:t>Wanita</a:t>
            </a:r>
            <a:r>
              <a:rPr lang="en-US" sz="2000" b="1" dirty="0">
                <a:solidFill>
                  <a:prstClr val="black"/>
                </a:solidFill>
                <a:latin typeface="Comic Sans MS" pitchFamily="66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Comic Sans MS" pitchFamily="66" charset="0"/>
              </a:rPr>
              <a:t>memiliki</a:t>
            </a:r>
            <a:r>
              <a:rPr lang="en-US" sz="2000" b="1" dirty="0">
                <a:solidFill>
                  <a:prstClr val="black"/>
                </a:solidFill>
                <a:latin typeface="Comic Sans MS" pitchFamily="66" charset="0"/>
              </a:rPr>
              <a:t> </a:t>
            </a:r>
            <a:r>
              <a:rPr lang="en-US" sz="2000" b="1" i="1" dirty="0">
                <a:solidFill>
                  <a:srgbClr val="FF0000"/>
                </a:solidFill>
                <a:latin typeface="Comic Sans MS" pitchFamily="66" charset="0"/>
              </a:rPr>
              <a:t>CORPUS COLLOSUM</a:t>
            </a:r>
            <a:r>
              <a:rPr lang="en-US" sz="2000" b="1" dirty="0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Comic Sans MS" pitchFamily="66" charset="0"/>
              </a:rPr>
              <a:t>lebih</a:t>
            </a:r>
            <a:r>
              <a:rPr lang="en-US" sz="2000" b="1" dirty="0">
                <a:solidFill>
                  <a:prstClr val="black"/>
                </a:solidFill>
                <a:latin typeface="Comic Sans MS" pitchFamily="66" charset="0"/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  <a:latin typeface="Comic Sans MS" pitchFamily="66" charset="0"/>
              </a:rPr>
              <a:t>tebal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  <a:latin typeface="Comic Sans MS" pitchFamily="66" charset="0"/>
              </a:rPr>
              <a:t>dibandingkan</a:t>
            </a:r>
            <a:r>
              <a:rPr lang="en-US" sz="2000" b="1" dirty="0" smtClean="0">
                <a:solidFill>
                  <a:prstClr val="black"/>
                </a:solidFill>
                <a:latin typeface="Comic Sans MS" pitchFamily="66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Comic Sans MS" pitchFamily="66" charset="0"/>
              </a:rPr>
              <a:t>otak</a:t>
            </a:r>
            <a:r>
              <a:rPr lang="en-US" sz="2000" b="1" dirty="0">
                <a:solidFill>
                  <a:prstClr val="black"/>
                </a:solidFill>
                <a:latin typeface="Comic Sans MS" pitchFamily="66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Comic Sans MS" pitchFamily="66" charset="0"/>
              </a:rPr>
              <a:t>Pria</a:t>
            </a:r>
            <a:r>
              <a:rPr lang="en-US" sz="2000" b="1" dirty="0">
                <a:solidFill>
                  <a:prstClr val="black"/>
                </a:solidFill>
                <a:latin typeface="Comic Sans MS" pitchFamily="66" charset="0"/>
              </a:rPr>
              <a:t>”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10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9" name="Picture 8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749" y="2030624"/>
            <a:ext cx="2969651" cy="376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C:\Users\SRS\Pictures\multitask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2749" y="791307"/>
            <a:ext cx="2977466" cy="202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4267200" y="762000"/>
            <a:ext cx="4648200" cy="4027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ounded Rectangle 15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11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51665" y="2487824"/>
            <a:ext cx="14253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http://i.dailymail.co.uk/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91000" y="4191000"/>
            <a:ext cx="486034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id-ID" b="1" dirty="0" smtClean="0">
                <a:latin typeface="Comic Sans MS" pitchFamily="66" charset="0"/>
              </a:rPr>
              <a:t>	</a:t>
            </a:r>
            <a:endParaRPr lang="en-US" b="1" dirty="0" smtClean="0">
              <a:latin typeface="Comic Sans MS" pitchFamily="66" charset="0"/>
            </a:endParaRPr>
          </a:p>
          <a:p>
            <a:pPr algn="ctr">
              <a:lnSpc>
                <a:spcPct val="90000"/>
              </a:lnSpc>
              <a:defRPr/>
            </a:pPr>
            <a:r>
              <a:rPr lang="en-US" b="1" dirty="0" err="1" smtClean="0">
                <a:latin typeface="Comic Sans MS" pitchFamily="66" charset="0"/>
              </a:rPr>
              <a:t>Sehingga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wanita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mampu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mengerjakan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berbagai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pekerjaan</a:t>
            </a:r>
            <a:r>
              <a:rPr lang="en-US" b="1" dirty="0" smtClean="0">
                <a:latin typeface="Comic Sans MS" pitchFamily="66" charset="0"/>
              </a:rPr>
              <a:t> yang </a:t>
            </a:r>
            <a:r>
              <a:rPr lang="en-US" b="1" dirty="0" err="1" smtClean="0">
                <a:latin typeface="Comic Sans MS" pitchFamily="66" charset="0"/>
              </a:rPr>
              <a:t>tidak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saling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berhubungan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dalam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satu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waktu</a:t>
            </a:r>
            <a:r>
              <a:rPr lang="en-US" b="1" dirty="0" smtClean="0">
                <a:latin typeface="Comic Sans MS" pitchFamily="66" charset="0"/>
              </a:rPr>
              <a:t>. </a:t>
            </a:r>
          </a:p>
          <a:p>
            <a:pPr algn="ctr">
              <a:lnSpc>
                <a:spcPct val="90000"/>
              </a:lnSpc>
              <a:defRPr/>
            </a:pPr>
            <a:endParaRPr lang="en-US" b="1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2027237"/>
            <a:ext cx="8534400" cy="3611563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lnSpc>
                <a:spcPct val="150000"/>
              </a:lnSpc>
              <a:buNone/>
            </a:pPr>
            <a:r>
              <a:rPr lang="en-US" sz="2800" b="1" dirty="0" err="1" smtClean="0">
                <a:latin typeface="Aharoni" pitchFamily="2" charset="-79"/>
                <a:cs typeface="Aharoni" pitchFamily="2" charset="-79"/>
              </a:rPr>
              <a:t>Otak</a:t>
            </a:r>
            <a:r>
              <a:rPr lang="en-US" sz="2800" b="1" dirty="0" smtClean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2800" b="1" dirty="0" err="1" smtClean="0">
                <a:latin typeface="Aharoni" pitchFamily="2" charset="-79"/>
                <a:cs typeface="Aharoni" pitchFamily="2" charset="-79"/>
              </a:rPr>
              <a:t>pria</a:t>
            </a:r>
            <a:r>
              <a:rPr lang="en-US" sz="2800" b="1" dirty="0" smtClean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2800" b="1" dirty="0" err="1" smtClean="0">
                <a:latin typeface="Aharoni" pitchFamily="2" charset="-79"/>
                <a:cs typeface="Aharoni" pitchFamily="2" charset="-79"/>
              </a:rPr>
              <a:t>terbagi-bagi</a:t>
            </a:r>
            <a:r>
              <a:rPr lang="en-US" sz="2800" b="1" dirty="0" smtClean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2800" b="1" dirty="0" err="1" smtClean="0">
                <a:latin typeface="Aharoni" pitchFamily="2" charset="-79"/>
                <a:cs typeface="Aharoni" pitchFamily="2" charset="-79"/>
              </a:rPr>
              <a:t>dan</a:t>
            </a:r>
            <a:r>
              <a:rPr lang="en-US" sz="2800" b="1" dirty="0" smtClean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2800" b="1" dirty="0" err="1" smtClean="0">
                <a:latin typeface="Aharoni" pitchFamily="2" charset="-79"/>
                <a:cs typeface="Aharoni" pitchFamily="2" charset="-79"/>
              </a:rPr>
              <a:t>disusun</a:t>
            </a:r>
            <a:r>
              <a:rPr lang="en-US" sz="2800" b="1" dirty="0" smtClean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2800" b="1" dirty="0" err="1" smtClean="0">
                <a:latin typeface="Aharoni" pitchFamily="2" charset="-79"/>
                <a:cs typeface="Aharoni" pitchFamily="2" charset="-79"/>
              </a:rPr>
              <a:t>untuk</a:t>
            </a:r>
            <a:r>
              <a:rPr lang="en-US" sz="2800" b="1" dirty="0" smtClean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2800" b="1" i="1" dirty="0" err="1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memusatkan</a:t>
            </a:r>
            <a:r>
              <a:rPr lang="en-US" sz="2800" b="1" i="1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2800" b="1" i="1" dirty="0" err="1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perhatian</a:t>
            </a:r>
            <a:r>
              <a:rPr lang="en-US" sz="2800" b="1" i="1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2800" b="1" dirty="0" err="1" smtClean="0">
                <a:latin typeface="Aharoni" pitchFamily="2" charset="-79"/>
                <a:cs typeface="Aharoni" pitchFamily="2" charset="-79"/>
              </a:rPr>
              <a:t>pada</a:t>
            </a:r>
            <a:r>
              <a:rPr lang="en-US" sz="2800" b="1" dirty="0" smtClean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2800" b="1" dirty="0" err="1" smtClean="0">
                <a:latin typeface="Aharoni" pitchFamily="2" charset="-79"/>
                <a:cs typeface="Aharoni" pitchFamily="2" charset="-79"/>
              </a:rPr>
              <a:t>satu</a:t>
            </a:r>
            <a:r>
              <a:rPr lang="en-US" sz="2800" b="1" dirty="0" smtClean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2800" b="1" dirty="0" err="1" smtClean="0">
                <a:latin typeface="Aharoni" pitchFamily="2" charset="-79"/>
                <a:cs typeface="Aharoni" pitchFamily="2" charset="-79"/>
              </a:rPr>
              <a:t>hal</a:t>
            </a:r>
            <a:r>
              <a:rPr lang="en-US" sz="2800" b="1" dirty="0" smtClean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2800" b="1" dirty="0" err="1" smtClean="0">
                <a:latin typeface="Aharoni" pitchFamily="2" charset="-79"/>
                <a:cs typeface="Aharoni" pitchFamily="2" charset="-79"/>
              </a:rPr>
              <a:t>khusus</a:t>
            </a:r>
            <a:r>
              <a:rPr lang="en-US" sz="2800" b="1" dirty="0" smtClean="0">
                <a:latin typeface="Aharoni" pitchFamily="2" charset="-79"/>
                <a:cs typeface="Aharoni" pitchFamily="2" charset="-79"/>
              </a:rPr>
              <a:t>. </a:t>
            </a:r>
            <a:r>
              <a:rPr lang="en-US" sz="2800" b="1" dirty="0" err="1" smtClean="0">
                <a:latin typeface="Aharoni" pitchFamily="2" charset="-79"/>
                <a:cs typeface="Aharoni" pitchFamily="2" charset="-79"/>
              </a:rPr>
              <a:t>Sehingga</a:t>
            </a:r>
            <a:r>
              <a:rPr lang="en-US" sz="2800" b="1" dirty="0" smtClean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2800" b="1" i="1" dirty="0" err="1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pendengaran</a:t>
            </a:r>
            <a:r>
              <a:rPr lang="en-US" sz="2800" b="1" i="1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2800" b="1" i="1" dirty="0" err="1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pria</a:t>
            </a:r>
            <a:r>
              <a:rPr lang="en-US" sz="2800" b="1" i="1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2800" b="1" i="1" dirty="0" err="1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menurun</a:t>
            </a:r>
            <a:r>
              <a:rPr lang="en-US" sz="2800" b="1" i="1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.</a:t>
            </a:r>
          </a:p>
          <a:p>
            <a:pPr algn="ctr" eaLnBrk="1" hangingPunct="1">
              <a:lnSpc>
                <a:spcPct val="80000"/>
              </a:lnSpc>
              <a:buNone/>
            </a:pPr>
            <a:endParaRPr lang="en-US" sz="2800" b="1" dirty="0">
              <a:solidFill>
                <a:srgbClr val="0070C0"/>
              </a:solidFill>
              <a:latin typeface="Aharoni" pitchFamily="2" charset="-79"/>
              <a:cs typeface="Aharoni" pitchFamily="2" charset="-79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en-US" sz="2800" b="1" dirty="0" err="1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Pria</a:t>
            </a:r>
            <a:r>
              <a:rPr lang="en-US" sz="2800" b="1" dirty="0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hanya</a:t>
            </a:r>
            <a:r>
              <a:rPr lang="en-US" sz="2800" b="1" dirty="0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dapat</a:t>
            </a:r>
            <a:r>
              <a:rPr lang="en-US" sz="2800" b="1" dirty="0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melakukan</a:t>
            </a:r>
            <a:r>
              <a:rPr lang="en-US" sz="2800" b="1" dirty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2800" b="1" dirty="0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‘</a:t>
            </a:r>
            <a:r>
              <a:rPr lang="en-US" sz="2800" b="1" i="1" dirty="0" err="1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satu</a:t>
            </a:r>
            <a:r>
              <a:rPr lang="en-US" sz="2800" b="1" i="1" dirty="0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2800" b="1" i="1" dirty="0" err="1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pekerjaan</a:t>
            </a:r>
            <a:r>
              <a:rPr lang="en-US" sz="2800" b="1" i="1" dirty="0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2800" b="1" i="1" dirty="0" err="1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dalam</a:t>
            </a:r>
            <a:r>
              <a:rPr lang="en-US" sz="2800" b="1" i="1" dirty="0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2800" b="1" i="1" dirty="0" err="1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satu</a:t>
            </a:r>
            <a:r>
              <a:rPr lang="en-US" sz="2800" b="1" i="1" dirty="0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2800" b="1" i="1" dirty="0" err="1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waktu</a:t>
            </a:r>
            <a:r>
              <a:rPr lang="en-US" sz="2800" b="1" dirty="0" smtClean="0">
                <a:solidFill>
                  <a:srgbClr val="0070C0"/>
                </a:solidFill>
                <a:latin typeface="Aharoni" pitchFamily="2" charset="-79"/>
                <a:cs typeface="Aharoni" pitchFamily="2" charset="-79"/>
              </a:rPr>
              <a:t>’</a:t>
            </a:r>
          </a:p>
          <a:p>
            <a:pPr algn="ctr" eaLnBrk="1" hangingPunct="1">
              <a:lnSpc>
                <a:spcPct val="80000"/>
              </a:lnSpc>
            </a:pPr>
            <a:endParaRPr lang="en-US" sz="2800" b="1" i="1" dirty="0" smtClean="0">
              <a:solidFill>
                <a:srgbClr val="0033CC"/>
              </a:solidFill>
              <a:latin typeface="Lucida Console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12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543195" y="914400"/>
            <a:ext cx="6667211" cy="1372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b="1" dirty="0" smtClean="0">
                <a:latin typeface="Britannic Bold" pitchFamily="34" charset="0"/>
              </a:rPr>
              <a:t>OTAK PRIA </a:t>
            </a:r>
          </a:p>
          <a:p>
            <a:pPr algn="ctr">
              <a:lnSpc>
                <a:spcPct val="80000"/>
              </a:lnSpc>
            </a:pPr>
            <a:r>
              <a:rPr lang="en-US" sz="3200" b="1" dirty="0" smtClean="0">
                <a:latin typeface="Britannic Bold" pitchFamily="34" charset="0"/>
              </a:rPr>
              <a:t>DIBUAT UNTUK PEKERJAAN KHUSUS</a:t>
            </a:r>
          </a:p>
          <a:p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750" y="533400"/>
            <a:ext cx="8915400" cy="58674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buNone/>
            </a:pPr>
            <a:endParaRPr lang="en-US" sz="3600" b="1" dirty="0" smtClean="0">
              <a:solidFill>
                <a:srgbClr val="008000"/>
              </a:solidFill>
              <a:latin typeface="Lucida Console" pitchFamily="49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sz="3600" b="1" dirty="0" smtClean="0">
                <a:solidFill>
                  <a:schemeClr val="bg2"/>
                </a:solidFill>
                <a:latin typeface="Comic Sans MS" pitchFamily="66" charset="0"/>
              </a:rPr>
              <a:t>	</a:t>
            </a:r>
            <a:r>
              <a:rPr lang="en-US" sz="3600" b="1" dirty="0" err="1" smtClean="0">
                <a:solidFill>
                  <a:schemeClr val="tx1"/>
                </a:solidFill>
                <a:latin typeface="Comic Sans MS" pitchFamily="66" charset="0"/>
              </a:rPr>
              <a:t>Ketika</a:t>
            </a:r>
            <a:r>
              <a:rPr lang="en-US" sz="3600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  <a:latin typeface="Comic Sans MS" pitchFamily="66" charset="0"/>
              </a:rPr>
              <a:t>pria</a:t>
            </a:r>
            <a:r>
              <a:rPr lang="en-US" sz="3600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  <a:latin typeface="Comic Sans MS" pitchFamily="66" charset="0"/>
              </a:rPr>
              <a:t>membaca</a:t>
            </a:r>
            <a:r>
              <a:rPr lang="en-US" sz="3600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  <a:latin typeface="Comic Sans MS" pitchFamily="66" charset="0"/>
              </a:rPr>
              <a:t>koran</a:t>
            </a:r>
            <a:r>
              <a:rPr lang="en-US" sz="3600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  <a:latin typeface="Comic Sans MS" pitchFamily="66" charset="0"/>
              </a:rPr>
              <a:t>atau</a:t>
            </a:r>
            <a:r>
              <a:rPr lang="en-US" sz="3600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  <a:latin typeface="Comic Sans MS" pitchFamily="66" charset="0"/>
              </a:rPr>
              <a:t>nonton</a:t>
            </a:r>
            <a:r>
              <a:rPr lang="en-US" sz="3600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  <a:latin typeface="Comic Sans MS" pitchFamily="66" charset="0"/>
              </a:rPr>
              <a:t>tv</a:t>
            </a:r>
            <a:r>
              <a:rPr lang="en-US" sz="3600" b="1" dirty="0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en-US" sz="3600" b="1" dirty="0" err="1" smtClean="0">
                <a:solidFill>
                  <a:schemeClr val="tx1"/>
                </a:solidFill>
                <a:latin typeface="Comic Sans MS" pitchFamily="66" charset="0"/>
              </a:rPr>
              <a:t>ia</a:t>
            </a:r>
            <a:r>
              <a:rPr lang="en-US" sz="3600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  <a:latin typeface="Comic Sans MS" pitchFamily="66" charset="0"/>
              </a:rPr>
              <a:t>tidak</a:t>
            </a:r>
            <a:r>
              <a:rPr lang="en-US" sz="3600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  <a:latin typeface="Comic Sans MS" pitchFamily="66" charset="0"/>
              </a:rPr>
              <a:t>dapat</a:t>
            </a:r>
            <a:r>
              <a:rPr lang="en-US" sz="3600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  <a:latin typeface="Comic Sans MS" pitchFamily="66" charset="0"/>
              </a:rPr>
              <a:t>mendengar</a:t>
            </a:r>
            <a:r>
              <a:rPr lang="en-US" sz="3600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  <a:latin typeface="Comic Sans MS" pitchFamily="66" charset="0"/>
              </a:rPr>
              <a:t>apa</a:t>
            </a:r>
            <a:r>
              <a:rPr lang="en-US" sz="3600" b="1" dirty="0" smtClean="0">
                <a:solidFill>
                  <a:schemeClr val="tx1"/>
                </a:solidFill>
                <a:latin typeface="Comic Sans MS" pitchFamily="66" charset="0"/>
              </a:rPr>
              <a:t> yang </a:t>
            </a:r>
            <a:r>
              <a:rPr lang="en-US" sz="3600" b="1" dirty="0" err="1" smtClean="0">
                <a:solidFill>
                  <a:schemeClr val="tx1"/>
                </a:solidFill>
                <a:latin typeface="Comic Sans MS" pitchFamily="66" charset="0"/>
              </a:rPr>
              <a:t>wanita</a:t>
            </a:r>
            <a:r>
              <a:rPr lang="en-US" sz="3600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  <a:latin typeface="Comic Sans MS" pitchFamily="66" charset="0"/>
              </a:rPr>
              <a:t>katakan</a:t>
            </a:r>
            <a:r>
              <a:rPr lang="en-US" sz="3600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  <a:latin typeface="Comic Sans MS" pitchFamily="66" charset="0"/>
              </a:rPr>
              <a:t>padanya</a:t>
            </a:r>
            <a:endParaRPr lang="en-US" sz="3600" b="1" dirty="0" smtClean="0">
              <a:solidFill>
                <a:schemeClr val="tx1"/>
              </a:solidFill>
              <a:latin typeface="Comic Sans MS" pitchFamily="66" charset="0"/>
            </a:endParaRPr>
          </a:p>
          <a:p>
            <a:pPr>
              <a:lnSpc>
                <a:spcPct val="80000"/>
              </a:lnSpc>
              <a:buNone/>
            </a:pPr>
            <a:endParaRPr lang="en-US" sz="3600" b="1" dirty="0" smtClean="0">
              <a:solidFill>
                <a:srgbClr val="008000"/>
              </a:solidFill>
              <a:latin typeface="Lucida Console" pitchFamily="49" charset="0"/>
            </a:endParaRPr>
          </a:p>
          <a:p>
            <a:pPr>
              <a:lnSpc>
                <a:spcPct val="80000"/>
              </a:lnSpc>
              <a:buNone/>
            </a:pPr>
            <a:endParaRPr lang="en-US" sz="3600" b="1" dirty="0" smtClean="0">
              <a:solidFill>
                <a:srgbClr val="008000"/>
              </a:solidFill>
              <a:latin typeface="Lucida Console" pitchFamily="49" charset="0"/>
            </a:endParaRPr>
          </a:p>
          <a:p>
            <a:pPr>
              <a:lnSpc>
                <a:spcPct val="80000"/>
              </a:lnSpc>
              <a:buNone/>
            </a:pPr>
            <a:endParaRPr lang="en-US" sz="3600" b="1" dirty="0" smtClean="0">
              <a:solidFill>
                <a:srgbClr val="008000"/>
              </a:solidFill>
              <a:latin typeface="Lucida Console" pitchFamily="49" charset="0"/>
            </a:endParaRPr>
          </a:p>
          <a:p>
            <a:pPr>
              <a:lnSpc>
                <a:spcPct val="80000"/>
              </a:lnSpc>
              <a:buNone/>
            </a:pPr>
            <a:endParaRPr lang="en-US" sz="3600" b="1" dirty="0" smtClean="0">
              <a:solidFill>
                <a:srgbClr val="008000"/>
              </a:solidFill>
              <a:latin typeface="Lucida Console" pitchFamily="49" charset="0"/>
            </a:endParaRPr>
          </a:p>
          <a:p>
            <a:pPr>
              <a:lnSpc>
                <a:spcPct val="80000"/>
              </a:lnSpc>
              <a:buNone/>
            </a:pPr>
            <a:endParaRPr lang="en-US" sz="3600" b="1" dirty="0" smtClean="0">
              <a:solidFill>
                <a:srgbClr val="008000"/>
              </a:solidFill>
              <a:latin typeface="Lucida Console" pitchFamily="49" charset="0"/>
            </a:endParaRPr>
          </a:p>
          <a:p>
            <a:pPr>
              <a:lnSpc>
                <a:spcPct val="80000"/>
              </a:lnSpc>
              <a:buNone/>
            </a:pPr>
            <a:endParaRPr lang="en-US" sz="3600" b="1" dirty="0" smtClean="0">
              <a:solidFill>
                <a:srgbClr val="008000"/>
              </a:solidFill>
              <a:latin typeface="Lucida Console" pitchFamily="49" charset="0"/>
            </a:endParaRPr>
          </a:p>
          <a:p>
            <a:pPr>
              <a:lnSpc>
                <a:spcPct val="80000"/>
              </a:lnSpc>
              <a:buNone/>
            </a:pPr>
            <a:endParaRPr lang="en-US" sz="3600" b="1" dirty="0" smtClean="0">
              <a:solidFill>
                <a:srgbClr val="008000"/>
              </a:solidFill>
              <a:latin typeface="Lucida Console" pitchFamily="49" charset="0"/>
            </a:endParaRPr>
          </a:p>
          <a:p>
            <a:endParaRPr lang="en-US" sz="3600" dirty="0"/>
          </a:p>
        </p:txBody>
      </p:sp>
      <p:pic>
        <p:nvPicPr>
          <p:cNvPr id="4" name="Picture 3" descr="61204_pembaca_koran_di_bandara_minneapolis_st_paul_international_airport__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71800"/>
            <a:ext cx="3435222" cy="2378230"/>
          </a:xfrm>
          <a:prstGeom prst="rect">
            <a:avLst/>
          </a:prstGeom>
          <a:ln>
            <a:solidFill>
              <a:srgbClr val="FF0066"/>
            </a:solidFill>
          </a:ln>
        </p:spPr>
      </p:pic>
      <p:pic>
        <p:nvPicPr>
          <p:cNvPr id="5" name="Picture 4" descr="Dudu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971800"/>
            <a:ext cx="4295454" cy="2364100"/>
          </a:xfrm>
          <a:prstGeom prst="rect">
            <a:avLst/>
          </a:prstGeom>
          <a:ln>
            <a:solidFill>
              <a:srgbClr val="FF0066"/>
            </a:solidFill>
          </a:ln>
        </p:spPr>
      </p:pic>
      <p:sp>
        <p:nvSpPr>
          <p:cNvPr id="8" name="Rounded Rectangle 7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13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30458" y="5105400"/>
            <a:ext cx="16129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http://detakriaunews.com/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5540" y="5105400"/>
            <a:ext cx="14622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http://sinabung.heck.in/</a:t>
            </a:r>
          </a:p>
        </p:txBody>
      </p:sp>
      <p:pic>
        <p:nvPicPr>
          <p:cNvPr id="11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8461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rg_hi" descr="https://encrypted-tbn2.gstatic.com/images?q=tbn:ANd9GcRrhGULA3TbqMytjdrZyiIhVGDXR6OoASvJzH_zanCwiEDNwaAeDw"/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276865" y="1607440"/>
            <a:ext cx="3283398" cy="2585119"/>
          </a:xfrm>
          <a:prstGeom prst="rect">
            <a:avLst/>
          </a:prstGeom>
        </p:spPr>
      </p:pic>
      <p:pic>
        <p:nvPicPr>
          <p:cNvPr id="161796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76865" y="4066335"/>
            <a:ext cx="3283398" cy="2258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797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8265" y="1607440"/>
            <a:ext cx="3599935" cy="2258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14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3074" name="Picture 2" descr="C:\Users\SRS\Pictures\pria-suka-main-games-membuat-wanita-sering-jengkel-ilustrasi-_150414122943-10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56206" y="3913077"/>
            <a:ext cx="3599935" cy="241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876800" y="3962400"/>
            <a:ext cx="16706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http://static.republika.co.id/</a:t>
            </a:r>
          </a:p>
        </p:txBody>
      </p:sp>
      <p:sp>
        <p:nvSpPr>
          <p:cNvPr id="3" name="Rectangle 2"/>
          <p:cNvSpPr/>
          <p:nvPr/>
        </p:nvSpPr>
        <p:spPr>
          <a:xfrm>
            <a:off x="1333500" y="762000"/>
            <a:ext cx="7124700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itchFamily="2" charset="-79"/>
                <a:cs typeface="Aharoni" pitchFamily="2" charset="-79"/>
              </a:rPr>
              <a:t>Pria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itchFamily="2" charset="-79"/>
                <a:cs typeface="Aharoni" pitchFamily="2" charset="-79"/>
              </a:rPr>
              <a:t>hanya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itchFamily="2" charset="-79"/>
                <a:cs typeface="Aharoni" pitchFamily="2" charset="-79"/>
              </a:rPr>
              <a:t>dapat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itchFamily="2" charset="-79"/>
                <a:cs typeface="Aharoni" pitchFamily="2" charset="-79"/>
              </a:rPr>
              <a:t>melakukan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itchFamily="2" charset="-79"/>
                <a:cs typeface="Aharoni" pitchFamily="2" charset="-79"/>
              </a:rPr>
              <a:t> </a:t>
            </a:r>
          </a:p>
          <a:p>
            <a:pPr algn="ctr">
              <a:lnSpc>
                <a:spcPct val="80000"/>
              </a:lnSpc>
            </a:pPr>
            <a:r>
              <a:rPr lang="en-US" sz="2400" b="1" i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itchFamily="2" charset="-79"/>
                <a:cs typeface="Aharoni" pitchFamily="2" charset="-79"/>
              </a:rPr>
              <a:t>satu</a:t>
            </a:r>
            <a:r>
              <a:rPr lang="en-US" sz="24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2400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itchFamily="2" charset="-79"/>
                <a:cs typeface="Aharoni" pitchFamily="2" charset="-79"/>
              </a:rPr>
              <a:t>pekerjaan</a:t>
            </a:r>
            <a:r>
              <a:rPr lang="en-US" sz="24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2400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itchFamily="2" charset="-79"/>
                <a:cs typeface="Aharoni" pitchFamily="2" charset="-79"/>
              </a:rPr>
              <a:t>dalam</a:t>
            </a:r>
            <a:r>
              <a:rPr lang="en-US" sz="24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2400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itchFamily="2" charset="-79"/>
                <a:cs typeface="Aharoni" pitchFamily="2" charset="-79"/>
              </a:rPr>
              <a:t>satu</a:t>
            </a:r>
            <a:r>
              <a:rPr lang="en-US" sz="24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2400" b="1" i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itchFamily="2" charset="-79"/>
                <a:cs typeface="Aharoni" pitchFamily="2" charset="-79"/>
              </a:rPr>
              <a:t>waktu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17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algn="ctr" eaLnBrk="1" hangingPunct="1"/>
            <a:r>
              <a:rPr lang="en-US" b="1" dirty="0" smtClean="0">
                <a:latin typeface="Comic Sans MS" pitchFamily="66" charset="0"/>
              </a:rPr>
              <a:t>CARA WANITA MENYIMAK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28285" y="2375645"/>
            <a:ext cx="8844315" cy="2029658"/>
            <a:chOff x="0" y="1200"/>
            <a:chExt cx="5760" cy="1432"/>
          </a:xfrm>
        </p:grpSpPr>
        <p:pic>
          <p:nvPicPr>
            <p:cNvPr id="162820" name="Picture 4" descr="EX1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200"/>
              <a:ext cx="1013" cy="1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2821" name="Picture 5" descr="EX2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60" y="1200"/>
              <a:ext cx="1036" cy="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2822" name="Picture 6" descr="EX2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16" y="1244"/>
              <a:ext cx="904" cy="1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2823" name="Picture 7" descr="EX1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928" y="1248"/>
              <a:ext cx="950" cy="1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2824" name="Picture 8" descr="EX17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840" y="1249"/>
              <a:ext cx="979" cy="11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2825" name="Picture 9" descr="EX2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800" y="1295"/>
              <a:ext cx="944" cy="1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2826" name="Text Box 10"/>
            <p:cNvSpPr txBox="1">
              <a:spLocks noChangeArrowheads="1"/>
            </p:cNvSpPr>
            <p:nvPr/>
          </p:nvSpPr>
          <p:spPr bwMode="auto">
            <a:xfrm>
              <a:off x="196" y="2265"/>
              <a:ext cx="76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0000"/>
                  </a:solidFill>
                  <a:latin typeface="Arial" pitchFamily="34" charset="0"/>
                </a:rPr>
                <a:t>sedih</a:t>
              </a:r>
            </a:p>
          </p:txBody>
        </p:sp>
        <p:sp>
          <p:nvSpPr>
            <p:cNvPr id="162827" name="Text Box 11"/>
            <p:cNvSpPr txBox="1">
              <a:spLocks noChangeArrowheads="1"/>
            </p:cNvSpPr>
            <p:nvPr/>
          </p:nvSpPr>
          <p:spPr bwMode="auto">
            <a:xfrm>
              <a:off x="1061" y="2313"/>
              <a:ext cx="76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0000"/>
                  </a:solidFill>
                  <a:latin typeface="Arial" pitchFamily="34" charset="0"/>
                </a:rPr>
                <a:t>terkejut</a:t>
              </a:r>
            </a:p>
          </p:txBody>
        </p:sp>
        <p:sp>
          <p:nvSpPr>
            <p:cNvPr id="162828" name="Text Box 12"/>
            <p:cNvSpPr txBox="1">
              <a:spLocks noChangeArrowheads="1"/>
            </p:cNvSpPr>
            <p:nvPr/>
          </p:nvSpPr>
          <p:spPr bwMode="auto">
            <a:xfrm>
              <a:off x="2126" y="2313"/>
              <a:ext cx="5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0000"/>
                  </a:solidFill>
                  <a:latin typeface="Arial" pitchFamily="34" charset="0"/>
                </a:rPr>
                <a:t>marah</a:t>
              </a:r>
            </a:p>
          </p:txBody>
        </p:sp>
        <p:sp>
          <p:nvSpPr>
            <p:cNvPr id="162829" name="Text Box 13"/>
            <p:cNvSpPr txBox="1">
              <a:spLocks noChangeArrowheads="1"/>
            </p:cNvSpPr>
            <p:nvPr/>
          </p:nvSpPr>
          <p:spPr bwMode="auto">
            <a:xfrm>
              <a:off x="3077" y="2352"/>
              <a:ext cx="763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0000"/>
                  </a:solidFill>
                  <a:latin typeface="Arial" pitchFamily="34" charset="0"/>
                </a:rPr>
                <a:t>gembira</a:t>
              </a:r>
            </a:p>
          </p:txBody>
        </p:sp>
        <p:sp>
          <p:nvSpPr>
            <p:cNvPr id="162830" name="Text Box 14"/>
            <p:cNvSpPr txBox="1">
              <a:spLocks noChangeArrowheads="1"/>
            </p:cNvSpPr>
            <p:nvPr/>
          </p:nvSpPr>
          <p:spPr bwMode="auto">
            <a:xfrm>
              <a:off x="4032" y="2360"/>
              <a:ext cx="917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0000"/>
                  </a:solidFill>
                  <a:latin typeface="Arial" pitchFamily="34" charset="0"/>
                </a:rPr>
                <a:t>takut</a:t>
              </a:r>
            </a:p>
          </p:txBody>
        </p:sp>
        <p:sp>
          <p:nvSpPr>
            <p:cNvPr id="162831" name="Text Box 15"/>
            <p:cNvSpPr txBox="1">
              <a:spLocks noChangeArrowheads="1"/>
            </p:cNvSpPr>
            <p:nvPr/>
          </p:nvSpPr>
          <p:spPr bwMode="auto">
            <a:xfrm>
              <a:off x="5071" y="2400"/>
              <a:ext cx="689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0000"/>
                  </a:solidFill>
                  <a:latin typeface="Arial" pitchFamily="34" charset="0"/>
                </a:rPr>
                <a:t>gairah</a:t>
              </a: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15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20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14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algn="ctr" eaLnBrk="1" hangingPunct="1"/>
            <a:r>
              <a:rPr lang="en-US" b="1" dirty="0" smtClean="0">
                <a:latin typeface="Comic Sans MS" pitchFamily="66" charset="0"/>
              </a:rPr>
              <a:t>CARA PRIA MENYIMAK</a:t>
            </a:r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660555" y="1981200"/>
            <a:ext cx="8635845" cy="2520171"/>
            <a:chOff x="0" y="1155"/>
            <a:chExt cx="5760" cy="1821"/>
          </a:xfrm>
        </p:grpSpPr>
        <p:pic>
          <p:nvPicPr>
            <p:cNvPr id="163844" name="Picture 4" descr="EX0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155"/>
              <a:ext cx="833" cy="14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3845" name="Text Box 18"/>
            <p:cNvSpPr txBox="1">
              <a:spLocks noChangeArrowheads="1"/>
            </p:cNvSpPr>
            <p:nvPr/>
          </p:nvSpPr>
          <p:spPr bwMode="auto">
            <a:xfrm>
              <a:off x="0" y="2638"/>
              <a:ext cx="76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0000"/>
                  </a:solidFill>
                  <a:latin typeface="Arial" pitchFamily="34" charset="0"/>
                </a:rPr>
                <a:t>sedih</a:t>
              </a:r>
            </a:p>
          </p:txBody>
        </p:sp>
        <p:pic>
          <p:nvPicPr>
            <p:cNvPr id="163846" name="Picture 7" descr="EX0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52" y="1213"/>
              <a:ext cx="833" cy="14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3847" name="Picture 10" descr="EX0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83" y="1213"/>
              <a:ext cx="833" cy="14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3848" name="Picture 13" descr="EX0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122" y="1270"/>
              <a:ext cx="833" cy="14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3849" name="Picture 16" descr="EX0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76" y="1213"/>
              <a:ext cx="833" cy="14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3850" name="Text Box 19"/>
            <p:cNvSpPr txBox="1">
              <a:spLocks noChangeArrowheads="1"/>
            </p:cNvSpPr>
            <p:nvPr/>
          </p:nvSpPr>
          <p:spPr bwMode="auto">
            <a:xfrm>
              <a:off x="931" y="2685"/>
              <a:ext cx="76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0000"/>
                  </a:solidFill>
                  <a:latin typeface="Arial" pitchFamily="34" charset="0"/>
                </a:rPr>
                <a:t>terkejut</a:t>
              </a:r>
            </a:p>
          </p:txBody>
        </p:sp>
        <p:sp>
          <p:nvSpPr>
            <p:cNvPr id="163851" name="Text Box 20"/>
            <p:cNvSpPr txBox="1">
              <a:spLocks noChangeArrowheads="1"/>
            </p:cNvSpPr>
            <p:nvPr/>
          </p:nvSpPr>
          <p:spPr bwMode="auto">
            <a:xfrm>
              <a:off x="1998" y="2685"/>
              <a:ext cx="56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0000"/>
                  </a:solidFill>
                  <a:latin typeface="Arial" pitchFamily="34" charset="0"/>
                </a:rPr>
                <a:t>marah</a:t>
              </a:r>
            </a:p>
          </p:txBody>
        </p:sp>
        <p:sp>
          <p:nvSpPr>
            <p:cNvPr id="163852" name="Text Box 21"/>
            <p:cNvSpPr txBox="1">
              <a:spLocks noChangeArrowheads="1"/>
            </p:cNvSpPr>
            <p:nvPr/>
          </p:nvSpPr>
          <p:spPr bwMode="auto">
            <a:xfrm>
              <a:off x="2975" y="2705"/>
              <a:ext cx="763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0000"/>
                  </a:solidFill>
                  <a:latin typeface="Arial" pitchFamily="34" charset="0"/>
                </a:rPr>
                <a:t>gembira</a:t>
              </a:r>
            </a:p>
          </p:txBody>
        </p:sp>
        <p:sp>
          <p:nvSpPr>
            <p:cNvPr id="163853" name="Text Box 22"/>
            <p:cNvSpPr txBox="1">
              <a:spLocks noChangeArrowheads="1"/>
            </p:cNvSpPr>
            <p:nvPr/>
          </p:nvSpPr>
          <p:spPr bwMode="auto">
            <a:xfrm>
              <a:off x="4185" y="2744"/>
              <a:ext cx="917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0000"/>
                  </a:solidFill>
                  <a:latin typeface="Arial" pitchFamily="34" charset="0"/>
                </a:rPr>
                <a:t>takut</a:t>
              </a:r>
            </a:p>
          </p:txBody>
        </p:sp>
        <p:pic>
          <p:nvPicPr>
            <p:cNvPr id="163854" name="Picture 24" descr="EX0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071" y="1273"/>
              <a:ext cx="689" cy="1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3855" name="Text Box 25"/>
            <p:cNvSpPr txBox="1">
              <a:spLocks noChangeArrowheads="1"/>
            </p:cNvSpPr>
            <p:nvPr/>
          </p:nvSpPr>
          <p:spPr bwMode="auto">
            <a:xfrm>
              <a:off x="5071" y="2744"/>
              <a:ext cx="689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0000"/>
                  </a:solidFill>
                  <a:latin typeface="Arial" pitchFamily="34" charset="0"/>
                </a:rPr>
                <a:t>gairah</a:t>
              </a: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16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20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1" name="Content Placeholder 3"/>
          <p:cNvSpPr>
            <a:spLocks noGrp="1"/>
          </p:cNvSpPr>
          <p:nvPr>
            <p:ph sz="half" idx="1"/>
          </p:nvPr>
        </p:nvSpPr>
        <p:spPr>
          <a:xfrm>
            <a:off x="1084333" y="1371600"/>
            <a:ext cx="3962400" cy="609600"/>
          </a:xfrm>
        </p:spPr>
        <p:txBody>
          <a:bodyPr/>
          <a:lstStyle/>
          <a:p>
            <a:pPr algn="ctr" eaLnBrk="1" hangingPunct="1">
              <a:buFont typeface="Wingdings 2" pitchFamily="18" charset="2"/>
              <a:buNone/>
            </a:pPr>
            <a:r>
              <a:rPr lang="en-US" sz="2400" u="sng" dirty="0" smtClean="0">
                <a:latin typeface="Cooper Black" pitchFamily="18" charset="0"/>
              </a:rPr>
              <a:t>WANITA</a:t>
            </a:r>
          </a:p>
        </p:txBody>
      </p:sp>
      <p:sp>
        <p:nvSpPr>
          <p:cNvPr id="339972" name="Content Placeholder 4"/>
          <p:cNvSpPr>
            <a:spLocks noGrp="1"/>
          </p:cNvSpPr>
          <p:nvPr>
            <p:ph sz="half" idx="2"/>
          </p:nvPr>
        </p:nvSpPr>
        <p:spPr>
          <a:xfrm>
            <a:off x="5257800" y="1371600"/>
            <a:ext cx="4375150" cy="609600"/>
          </a:xfrm>
        </p:spPr>
        <p:txBody>
          <a:bodyPr/>
          <a:lstStyle/>
          <a:p>
            <a:pPr algn="ctr" eaLnBrk="1" hangingPunct="1">
              <a:buFont typeface="Wingdings 2" pitchFamily="18" charset="2"/>
              <a:buNone/>
            </a:pPr>
            <a:r>
              <a:rPr lang="en-US" sz="2400" u="sng" dirty="0" smtClean="0">
                <a:latin typeface="Cooper Black" pitchFamily="18" charset="0"/>
              </a:rPr>
              <a:t>PRIA</a:t>
            </a:r>
            <a:endParaRPr lang="en-US" u="sng" dirty="0" smtClean="0">
              <a:latin typeface="Cooper Black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3266" y="1981201"/>
            <a:ext cx="438453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FF0066"/>
                </a:solidFill>
                <a:latin typeface="Comic Sans MS" pitchFamily="66" charset="0"/>
              </a:rPr>
              <a:t>TIDAK BERTERUS TERANG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828586" y="1981201"/>
            <a:ext cx="323357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FF0066"/>
                </a:solidFill>
                <a:latin typeface="Comic Sans MS" pitchFamily="66" charset="0"/>
              </a:rPr>
              <a:t>BERTERUS TERANG</a:t>
            </a:r>
            <a:endParaRPr lang="en-US" sz="2400" b="1" dirty="0"/>
          </a:p>
        </p:txBody>
      </p:sp>
      <p:pic>
        <p:nvPicPr>
          <p:cNvPr id="339975" name="Picture 8" descr="C:\Users\USER\Pictures\083924_womenmad36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7353" y="2743200"/>
            <a:ext cx="5283200" cy="390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90600" y="523875"/>
            <a:ext cx="7716706" cy="923925"/>
          </a:xfrm>
        </p:spPr>
        <p:txBody>
          <a:bodyPr/>
          <a:lstStyle/>
          <a:p>
            <a:pPr algn="ctr" eaLnBrk="1" hangingPunct="1"/>
            <a:r>
              <a:rPr lang="en-US" sz="2400" b="1" dirty="0" smtClean="0">
                <a:cs typeface="Trebuchet MS" pitchFamily="34" charset="0"/>
              </a:rPr>
              <a:t>PERBEDAAN-PERBEDAAN</a:t>
            </a:r>
            <a:br>
              <a:rPr lang="en-US" sz="2400" b="1" dirty="0" smtClean="0">
                <a:cs typeface="Trebuchet MS" pitchFamily="34" charset="0"/>
              </a:rPr>
            </a:br>
            <a:r>
              <a:rPr lang="en-US" sz="2400" b="1" dirty="0" smtClean="0">
                <a:cs typeface="Trebuchet MS" pitchFamily="34" charset="0"/>
              </a:rPr>
              <a:t> WANITA VS PRIA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089470" y="762000"/>
            <a:ext cx="816532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17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56395" y="6306979"/>
            <a:ext cx="21162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FF00"/>
                </a:solidFill>
              </a:rPr>
              <a:t>http://aradechocolate.blogspot.co.id/</a:t>
            </a:r>
          </a:p>
        </p:txBody>
      </p:sp>
      <p:pic>
        <p:nvPicPr>
          <p:cNvPr id="12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8200" y="2057400"/>
            <a:ext cx="3352800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0B050"/>
                </a:solidFill>
                <a:latin typeface="Comic Sans MS" pitchFamily="66" charset="0"/>
              </a:rPr>
              <a:t>BILA TERTEKAN ; BUTUH BICARA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56250" y="2057400"/>
            <a:ext cx="3473450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b="1" dirty="0">
                <a:solidFill>
                  <a:srgbClr val="00B050"/>
                </a:solidFill>
                <a:latin typeface="Comic Sans MS" pitchFamily="66" charset="0"/>
              </a:rPr>
              <a:t>BILA TERTEKAN : TIDAK MAU BICARA</a:t>
            </a:r>
          </a:p>
        </p:txBody>
      </p:sp>
      <p:pic>
        <p:nvPicPr>
          <p:cNvPr id="340999" name="Picture 4" descr="C:\Users\USER\Downloads\signals-hes-not-listening-400a02060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632" y="3249561"/>
            <a:ext cx="3917685" cy="257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1000" name="Picture 9" descr="C:\Users\USER\Pictures\teman-curhat-yang-baik-gimanasih-radio-bogor-radio-nagaswara-fm-radioteme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368" y="3249561"/>
            <a:ext cx="3819832" cy="2606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9089470" y="762000"/>
            <a:ext cx="816532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18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64351" y="5579588"/>
            <a:ext cx="18838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FF00"/>
                </a:solidFill>
              </a:rPr>
              <a:t>http://4.bp.blogspot.com/</a:t>
            </a:r>
          </a:p>
        </p:txBody>
      </p:sp>
      <p:sp>
        <p:nvSpPr>
          <p:cNvPr id="3" name="Rectangle 2"/>
          <p:cNvSpPr/>
          <p:nvPr/>
        </p:nvSpPr>
        <p:spPr>
          <a:xfrm>
            <a:off x="7315200" y="3352800"/>
            <a:ext cx="16241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FF00"/>
                </a:solidFill>
              </a:rPr>
              <a:t>http://cdn.klimg.com/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1"/>
          </p:nvPr>
        </p:nvSpPr>
        <p:spPr>
          <a:xfrm>
            <a:off x="533400" y="1371600"/>
            <a:ext cx="3962400" cy="609600"/>
          </a:xfrm>
        </p:spPr>
        <p:txBody>
          <a:bodyPr/>
          <a:lstStyle/>
          <a:p>
            <a:pPr algn="ctr" eaLnBrk="1" hangingPunct="1">
              <a:buFont typeface="Wingdings 2" pitchFamily="18" charset="2"/>
              <a:buNone/>
            </a:pPr>
            <a:r>
              <a:rPr lang="en-US" sz="2400" u="sng" dirty="0" smtClean="0">
                <a:latin typeface="Cooper Black" pitchFamily="18" charset="0"/>
              </a:rPr>
              <a:t>WANITA</a:t>
            </a:r>
          </a:p>
        </p:txBody>
      </p:sp>
      <p:sp>
        <p:nvSpPr>
          <p:cNvPr id="24" name="Content Placeholder 4"/>
          <p:cNvSpPr>
            <a:spLocks noGrp="1"/>
          </p:cNvSpPr>
          <p:nvPr>
            <p:ph sz="half" idx="2"/>
          </p:nvPr>
        </p:nvSpPr>
        <p:spPr>
          <a:xfrm>
            <a:off x="5105400" y="1371600"/>
            <a:ext cx="4375150" cy="609600"/>
          </a:xfrm>
        </p:spPr>
        <p:txBody>
          <a:bodyPr/>
          <a:lstStyle/>
          <a:p>
            <a:pPr algn="ctr" eaLnBrk="1" hangingPunct="1">
              <a:buFont typeface="Wingdings 2" pitchFamily="18" charset="2"/>
              <a:buNone/>
            </a:pPr>
            <a:r>
              <a:rPr lang="en-US" sz="2400" u="sng" dirty="0" smtClean="0">
                <a:latin typeface="Cooper Black" pitchFamily="18" charset="0"/>
              </a:rPr>
              <a:t>PRIA</a:t>
            </a:r>
            <a:endParaRPr lang="en-US" u="sng" dirty="0" smtClean="0">
              <a:latin typeface="Cooper Black" pitchFamily="18" charset="0"/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990600" y="523875"/>
            <a:ext cx="7716706" cy="923925"/>
          </a:xfrm>
        </p:spPr>
        <p:txBody>
          <a:bodyPr/>
          <a:lstStyle/>
          <a:p>
            <a:pPr algn="ctr" eaLnBrk="1" hangingPunct="1"/>
            <a:r>
              <a:rPr lang="en-US" sz="2400" b="1" dirty="0" smtClean="0">
                <a:cs typeface="Trebuchet MS" pitchFamily="34" charset="0"/>
              </a:rPr>
              <a:t>PERBEDAAN-PERBEDAAN</a:t>
            </a:r>
            <a:br>
              <a:rPr lang="en-US" sz="2400" b="1" dirty="0" smtClean="0">
                <a:cs typeface="Trebuchet MS" pitchFamily="34" charset="0"/>
              </a:rPr>
            </a:br>
            <a:r>
              <a:rPr lang="en-US" sz="2400" b="1" dirty="0" smtClean="0">
                <a:cs typeface="Trebuchet MS" pitchFamily="34" charset="0"/>
              </a:rPr>
              <a:t> WANITA VS PRIA</a:t>
            </a:r>
          </a:p>
        </p:txBody>
      </p:sp>
      <p:pic>
        <p:nvPicPr>
          <p:cNvPr id="28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7684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533400"/>
            <a:ext cx="4143375" cy="990600"/>
          </a:xfrm>
        </p:spPr>
        <p:txBody>
          <a:bodyPr/>
          <a:lstStyle/>
          <a:p>
            <a:pPr>
              <a:buNone/>
            </a:pPr>
            <a:r>
              <a:rPr lang="en-US" sz="2800" dirty="0" smtClean="0"/>
              <a:t>	</a:t>
            </a:r>
            <a:r>
              <a:rPr lang="en-US" sz="2800" dirty="0" err="1" smtClean="0"/>
              <a:t>Pria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Wanita</a:t>
            </a:r>
            <a:r>
              <a:rPr lang="en-US" sz="2800" dirty="0" smtClean="0"/>
              <a:t> </a:t>
            </a:r>
            <a:r>
              <a:rPr lang="en-US" sz="2800" dirty="0" err="1" smtClean="0"/>
              <a:t>memang</a:t>
            </a:r>
            <a:r>
              <a:rPr lang="en-US" sz="2800" dirty="0" smtClean="0"/>
              <a:t> BERBEDA</a:t>
            </a:r>
            <a:endParaRPr lang="en-US" sz="2800" dirty="0"/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304800" y="1815050"/>
            <a:ext cx="3917568" cy="637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dirty="0" smtClean="0"/>
              <a:t>    </a:t>
            </a:r>
            <a:r>
              <a:rPr lang="en-US" sz="2800" dirty="0" err="1" smtClean="0"/>
              <a:t>Bukan</a:t>
            </a:r>
            <a:r>
              <a:rPr lang="en-US" sz="2800" dirty="0" smtClean="0"/>
              <a:t> </a:t>
            </a:r>
            <a:r>
              <a:rPr lang="en-US" sz="2800" i="1" dirty="0"/>
              <a:t>“</a:t>
            </a:r>
            <a:r>
              <a:rPr lang="en-US" sz="2800" i="1" dirty="0" err="1"/>
              <a:t>lebih</a:t>
            </a:r>
            <a:r>
              <a:rPr lang="en-US" sz="2800" i="1" dirty="0"/>
              <a:t> </a:t>
            </a:r>
            <a:r>
              <a:rPr lang="en-US" sz="2800" i="1" dirty="0" err="1"/>
              <a:t>baik</a:t>
            </a:r>
            <a:r>
              <a:rPr lang="en-US" sz="2800" i="1" dirty="0"/>
              <a:t> </a:t>
            </a:r>
            <a:r>
              <a:rPr lang="en-US" sz="2800" i="1" dirty="0" err="1"/>
              <a:t>atau</a:t>
            </a:r>
            <a:r>
              <a:rPr lang="en-US" sz="2800" i="1" dirty="0"/>
              <a:t> </a:t>
            </a:r>
            <a:r>
              <a:rPr lang="en-US" sz="2800" i="1" dirty="0" err="1" smtClean="0"/>
              <a:t>lebih</a:t>
            </a:r>
            <a:r>
              <a:rPr lang="en-US" sz="2800" i="1" dirty="0"/>
              <a:t> </a:t>
            </a:r>
            <a:r>
              <a:rPr lang="en-US" sz="2800" i="1" dirty="0" err="1" smtClean="0"/>
              <a:t>buruk</a:t>
            </a:r>
            <a:r>
              <a:rPr lang="en-US" sz="2800" i="1" dirty="0"/>
              <a:t>”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685800" y="3048000"/>
            <a:ext cx="44196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err="1">
                <a:latin typeface="Comic Sans MS" pitchFamily="66" charset="0"/>
              </a:rPr>
              <a:t>Satu-satunya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persamaan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mereka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adalah</a:t>
            </a:r>
            <a:r>
              <a:rPr lang="en-US" sz="2400" dirty="0">
                <a:latin typeface="Comic Sans MS" pitchFamily="66" charset="0"/>
              </a:rPr>
              <a:t> :</a:t>
            </a:r>
          </a:p>
          <a:p>
            <a:pPr>
              <a:spcBef>
                <a:spcPct val="50000"/>
              </a:spcBef>
            </a:pPr>
            <a:r>
              <a:rPr lang="en-US" sz="2400" dirty="0" err="1">
                <a:latin typeface="Comic Sans MS" pitchFamily="66" charset="0"/>
              </a:rPr>
              <a:t>Mereka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berasal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dari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i="1" dirty="0" err="1" smtClean="0">
                <a:solidFill>
                  <a:srgbClr val="FF0000"/>
                </a:solidFill>
                <a:latin typeface="Comic Sans MS" pitchFamily="66" charset="0"/>
              </a:rPr>
              <a:t>jenis</a:t>
            </a:r>
            <a:r>
              <a:rPr lang="en-US" sz="2400" i="1" dirty="0" smtClean="0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lang="en-US" sz="2400" i="1" dirty="0">
                <a:solidFill>
                  <a:srgbClr val="FF0000"/>
                </a:solidFill>
                <a:latin typeface="Comic Sans MS" pitchFamily="66" charset="0"/>
              </a:rPr>
              <a:t>yang </a:t>
            </a:r>
            <a:r>
              <a:rPr lang="en-US" sz="2400" i="1" dirty="0" err="1">
                <a:solidFill>
                  <a:srgbClr val="FF0000"/>
                </a:solidFill>
                <a:latin typeface="Comic Sans MS" pitchFamily="66" charset="0"/>
              </a:rPr>
              <a:t>sama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yaitu</a:t>
            </a:r>
            <a:r>
              <a:rPr lang="en-US" sz="2400" b="1" dirty="0">
                <a:latin typeface="Comic Sans MS" pitchFamily="66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mic Sans MS" pitchFamily="66" charset="0"/>
              </a:rPr>
              <a:t>MANUSIA</a:t>
            </a:r>
            <a:endParaRPr lang="en-US" sz="2400" b="1" dirty="0">
              <a:solidFill>
                <a:srgbClr val="0070C0"/>
              </a:solidFill>
              <a:latin typeface="Comic Sans MS" pitchFamily="66" charset="0"/>
            </a:endParaRPr>
          </a:p>
        </p:txBody>
      </p:sp>
      <p:pic>
        <p:nvPicPr>
          <p:cNvPr id="161793" name="Picture 1" descr="C:\Users\USER\Downloads\scientific-american-male-and-female-brain-2010_16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474460"/>
            <a:ext cx="4288405" cy="5926340"/>
          </a:xfrm>
          <a:prstGeom prst="rect">
            <a:avLst/>
          </a:prstGeom>
          <a:noFill/>
        </p:spPr>
      </p:pic>
      <p:sp>
        <p:nvSpPr>
          <p:cNvPr id="15" name="Rounded Rectangle 14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1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22250391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14400" y="2057400"/>
            <a:ext cx="3352800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BILA CURHAT HANYA INGIN DISIMAK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8200" y="2057400"/>
            <a:ext cx="4457699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BILA MENDENGAR CURHAT, SELALU MENAWARKAN SOLUSI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omic Sans MS" pitchFamily="66" charset="0"/>
            </a:endParaRPr>
          </a:p>
        </p:txBody>
      </p:sp>
      <p:pic>
        <p:nvPicPr>
          <p:cNvPr id="17" name="Picture 3" descr="C:\Users\USER\Downloads\curhat pri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300" y="3060290"/>
            <a:ext cx="4457700" cy="245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 descr="C:\Users\USER\Downloads\19462170-brain-thinking-solution-from-knowledge-source-vector-eps-1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3060290"/>
            <a:ext cx="34671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ounded Rectangle 21"/>
          <p:cNvSpPr/>
          <p:nvPr/>
        </p:nvSpPr>
        <p:spPr>
          <a:xfrm>
            <a:off x="9089470" y="762000"/>
            <a:ext cx="816532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19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50151" y="5240179"/>
            <a:ext cx="18838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FF00"/>
                </a:solidFill>
              </a:rPr>
              <a:t>http://3.bp.blogspot.com/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3962400" cy="609600"/>
          </a:xfrm>
        </p:spPr>
        <p:txBody>
          <a:bodyPr/>
          <a:lstStyle/>
          <a:p>
            <a:pPr algn="ctr" eaLnBrk="1" hangingPunct="1">
              <a:buFont typeface="Wingdings 2" pitchFamily="18" charset="2"/>
              <a:buNone/>
            </a:pPr>
            <a:r>
              <a:rPr lang="en-US" sz="2400" u="sng" dirty="0" smtClean="0">
                <a:latin typeface="Cooper Black" pitchFamily="18" charset="0"/>
              </a:rPr>
              <a:t>WANITA</a:t>
            </a:r>
          </a:p>
        </p:txBody>
      </p:sp>
      <p:sp>
        <p:nvSpPr>
          <p:cNvPr id="21" name="Content Placeholder 4"/>
          <p:cNvSpPr>
            <a:spLocks noGrp="1"/>
          </p:cNvSpPr>
          <p:nvPr>
            <p:ph sz="half" idx="2"/>
          </p:nvPr>
        </p:nvSpPr>
        <p:spPr>
          <a:xfrm>
            <a:off x="4689474" y="1371600"/>
            <a:ext cx="4375150" cy="609600"/>
          </a:xfrm>
        </p:spPr>
        <p:txBody>
          <a:bodyPr/>
          <a:lstStyle/>
          <a:p>
            <a:pPr algn="ctr" eaLnBrk="1" hangingPunct="1">
              <a:buFont typeface="Wingdings 2" pitchFamily="18" charset="2"/>
              <a:buNone/>
            </a:pPr>
            <a:r>
              <a:rPr lang="en-US" sz="2400" u="sng" dirty="0" smtClean="0">
                <a:latin typeface="Cooper Black" pitchFamily="18" charset="0"/>
              </a:rPr>
              <a:t>PRIA</a:t>
            </a:r>
            <a:endParaRPr lang="en-US" u="sng" dirty="0" smtClean="0">
              <a:latin typeface="Cooper Black" pitchFamily="18" charset="0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990600" y="523875"/>
            <a:ext cx="7716706" cy="923925"/>
          </a:xfrm>
        </p:spPr>
        <p:txBody>
          <a:bodyPr/>
          <a:lstStyle/>
          <a:p>
            <a:pPr algn="ctr" eaLnBrk="1" hangingPunct="1"/>
            <a:r>
              <a:rPr lang="en-US" sz="2400" b="1" dirty="0" smtClean="0">
                <a:cs typeface="Trebuchet MS" pitchFamily="34" charset="0"/>
              </a:rPr>
              <a:t>PERBEDAAN-PERBEDAAN</a:t>
            </a:r>
            <a:br>
              <a:rPr lang="en-US" sz="2400" b="1" dirty="0" smtClean="0">
                <a:cs typeface="Trebuchet MS" pitchFamily="34" charset="0"/>
              </a:rPr>
            </a:br>
            <a:r>
              <a:rPr lang="en-US" sz="2400" b="1" dirty="0" smtClean="0">
                <a:cs typeface="Trebuchet MS" pitchFamily="34" charset="0"/>
              </a:rPr>
              <a:t> WANITA VS PRIA</a:t>
            </a:r>
          </a:p>
        </p:txBody>
      </p:sp>
      <p:pic>
        <p:nvPicPr>
          <p:cNvPr id="26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8200" y="2057400"/>
            <a:ext cx="3657600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 smtClean="0">
                <a:solidFill>
                  <a:srgbClr val="00B0F0"/>
                </a:solidFill>
                <a:latin typeface="Comic Sans MS" pitchFamily="66" charset="0"/>
              </a:rPr>
              <a:t>BERBICARA DENGAN KONTAK MATA</a:t>
            </a:r>
            <a:endParaRPr lang="en-US" sz="2400" b="1" dirty="0">
              <a:solidFill>
                <a:srgbClr val="00B0F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97575" y="2057400"/>
            <a:ext cx="3048000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b="1" dirty="0" smtClean="0">
                <a:solidFill>
                  <a:srgbClr val="00B0F0"/>
                </a:solidFill>
                <a:latin typeface="Comic Sans MS" pitchFamily="66" charset="0"/>
              </a:rPr>
              <a:t>TIDAK MENYUKAI KONTAK MATA</a:t>
            </a:r>
            <a:endParaRPr lang="en-US" sz="2400" b="1" dirty="0">
              <a:solidFill>
                <a:srgbClr val="00B0F0"/>
              </a:solidFill>
              <a:latin typeface="Comic Sans MS" pitchFamily="66" charset="0"/>
            </a:endParaRPr>
          </a:p>
        </p:txBody>
      </p:sp>
      <p:pic>
        <p:nvPicPr>
          <p:cNvPr id="9" name="Picture 3" descr="C:\Users\USER\Downloads\tatapa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1730" y="3276600"/>
            <a:ext cx="467179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C:\Users\USER\Pictures\Isi-Hati-Pasanga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4982" y="3276600"/>
            <a:ext cx="310741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ounded Rectangle 15"/>
          <p:cNvSpPr/>
          <p:nvPr/>
        </p:nvSpPr>
        <p:spPr>
          <a:xfrm>
            <a:off x="9089470" y="762000"/>
            <a:ext cx="816532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20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95800" y="5410200"/>
            <a:ext cx="16450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http://techno.okezone.com/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71600"/>
            <a:ext cx="3962400" cy="609600"/>
          </a:xfrm>
        </p:spPr>
        <p:txBody>
          <a:bodyPr/>
          <a:lstStyle/>
          <a:p>
            <a:pPr algn="ctr" eaLnBrk="1" hangingPunct="1">
              <a:buFont typeface="Wingdings 2" pitchFamily="18" charset="2"/>
              <a:buNone/>
            </a:pPr>
            <a:r>
              <a:rPr lang="en-US" sz="2400" u="sng" dirty="0" smtClean="0">
                <a:latin typeface="Cooper Black" pitchFamily="18" charset="0"/>
              </a:rPr>
              <a:t>WANITA</a:t>
            </a:r>
          </a:p>
        </p:txBody>
      </p:sp>
      <p:sp>
        <p:nvSpPr>
          <p:cNvPr id="20" name="Content Placeholder 4"/>
          <p:cNvSpPr>
            <a:spLocks noGrp="1"/>
          </p:cNvSpPr>
          <p:nvPr>
            <p:ph sz="half" idx="2"/>
          </p:nvPr>
        </p:nvSpPr>
        <p:spPr>
          <a:xfrm>
            <a:off x="5334000" y="1371600"/>
            <a:ext cx="4375150" cy="609600"/>
          </a:xfrm>
        </p:spPr>
        <p:txBody>
          <a:bodyPr/>
          <a:lstStyle/>
          <a:p>
            <a:pPr algn="ctr" eaLnBrk="1" hangingPunct="1">
              <a:buFont typeface="Wingdings 2" pitchFamily="18" charset="2"/>
              <a:buNone/>
            </a:pPr>
            <a:r>
              <a:rPr lang="en-US" sz="2400" u="sng" dirty="0" smtClean="0">
                <a:latin typeface="Cooper Black" pitchFamily="18" charset="0"/>
              </a:rPr>
              <a:t>PRIA</a:t>
            </a:r>
            <a:endParaRPr lang="en-US" u="sng" dirty="0" smtClean="0">
              <a:latin typeface="Cooper Black" pitchFamily="18" charset="0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990600" y="523875"/>
            <a:ext cx="7716706" cy="923925"/>
          </a:xfrm>
        </p:spPr>
        <p:txBody>
          <a:bodyPr/>
          <a:lstStyle/>
          <a:p>
            <a:pPr algn="ctr" eaLnBrk="1" hangingPunct="1"/>
            <a:r>
              <a:rPr lang="en-US" sz="2400" b="1" dirty="0" smtClean="0">
                <a:cs typeface="Trebuchet MS" pitchFamily="34" charset="0"/>
              </a:rPr>
              <a:t>PERBEDAAN-PERBEDAAN</a:t>
            </a:r>
            <a:br>
              <a:rPr lang="en-US" sz="2400" b="1" dirty="0" smtClean="0">
                <a:cs typeface="Trebuchet MS" pitchFamily="34" charset="0"/>
              </a:rPr>
            </a:br>
            <a:r>
              <a:rPr lang="en-US" sz="2400" b="1" dirty="0" smtClean="0">
                <a:cs typeface="Trebuchet MS" pitchFamily="34" charset="0"/>
              </a:rPr>
              <a:t> WANITA VS PRIA</a:t>
            </a:r>
          </a:p>
        </p:txBody>
      </p:sp>
      <p:pic>
        <p:nvPicPr>
          <p:cNvPr id="25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9648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066" name="Picture 2" descr="C:\Users\USER\Downloads\Wanit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6660" y="2830052"/>
            <a:ext cx="3552940" cy="3342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4067" name="Picture 4" descr="C:\Users\USER\Downloads\laki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19584" y="2822782"/>
            <a:ext cx="3548216" cy="3349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 descr="C:\Users\USER\Downloads\eye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27127" y="685800"/>
            <a:ext cx="1651000" cy="1524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1939251" y="1066800"/>
            <a:ext cx="140775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 err="1">
                <a:solidFill>
                  <a:srgbClr val="7030A0"/>
                </a:solidFill>
              </a:rPr>
              <a:t>Wanita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6714" y="1066800"/>
            <a:ext cx="873957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 err="1">
                <a:solidFill>
                  <a:srgbClr val="7030A0"/>
                </a:solidFill>
              </a:rPr>
              <a:t>Pria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344071" name="TextBox 10"/>
          <p:cNvSpPr txBox="1">
            <a:spLocks noChangeArrowheads="1"/>
          </p:cNvSpPr>
          <p:nvPr/>
        </p:nvSpPr>
        <p:spPr bwMode="auto">
          <a:xfrm>
            <a:off x="759624" y="2287904"/>
            <a:ext cx="3659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Aharoni" pitchFamily="2" charset="-79"/>
                <a:cs typeface="Aharoni" pitchFamily="2" charset="-79"/>
              </a:rPr>
              <a:t>Memiliki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latin typeface="Aharoni" pitchFamily="2" charset="-79"/>
                <a:cs typeface="Aharoni" pitchFamily="2" charset="-79"/>
              </a:rPr>
              <a:t>sudut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latin typeface="Aharoni" pitchFamily="2" charset="-79"/>
                <a:cs typeface="Aharoni" pitchFamily="2" charset="-79"/>
              </a:rPr>
              <a:t>pandang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 yang </a:t>
            </a:r>
            <a:r>
              <a:rPr lang="en-US" dirty="0" err="1">
                <a:latin typeface="Aharoni" pitchFamily="2" charset="-79"/>
                <a:cs typeface="Aharoni" pitchFamily="2" charset="-79"/>
              </a:rPr>
              <a:t>luas</a:t>
            </a:r>
            <a:endParaRPr lang="en-US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344072" name="TextBox 11"/>
          <p:cNvSpPr txBox="1">
            <a:spLocks noChangeArrowheads="1"/>
          </p:cNvSpPr>
          <p:nvPr/>
        </p:nvSpPr>
        <p:spPr bwMode="auto">
          <a:xfrm>
            <a:off x="4953000" y="2287904"/>
            <a:ext cx="39164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Aharoni" pitchFamily="2" charset="-79"/>
                <a:cs typeface="Aharoni" pitchFamily="2" charset="-79"/>
              </a:rPr>
              <a:t>Memiliki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latin typeface="Aharoni" pitchFamily="2" charset="-79"/>
                <a:cs typeface="Aharoni" pitchFamily="2" charset="-79"/>
              </a:rPr>
              <a:t>sudut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latin typeface="Aharoni" pitchFamily="2" charset="-79"/>
                <a:cs typeface="Aharoni" pitchFamily="2" charset="-79"/>
              </a:rPr>
              <a:t>pandang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 yang </a:t>
            </a:r>
            <a:r>
              <a:rPr lang="en-US" dirty="0" err="1">
                <a:latin typeface="Aharoni" pitchFamily="2" charset="-79"/>
                <a:cs typeface="Aharoni" pitchFamily="2" charset="-79"/>
              </a:rPr>
              <a:t>sempit</a:t>
            </a:r>
            <a:endParaRPr lang="en-US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089470" y="762000"/>
            <a:ext cx="816532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21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8200" y="2057400"/>
            <a:ext cx="3810000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92D050"/>
                </a:solidFill>
                <a:latin typeface="Comic Sans MS" pitchFamily="66" charset="0"/>
              </a:rPr>
              <a:t>MENDAPAT KESULITAN MEMBACA PETA ATAU PETUNJUK JALAN</a:t>
            </a:r>
            <a:endParaRPr lang="en-US" sz="2000" b="1" dirty="0">
              <a:solidFill>
                <a:srgbClr val="92D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32450" y="2057400"/>
            <a:ext cx="3473450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92D050"/>
                </a:solidFill>
                <a:latin typeface="Comic Sans MS" pitchFamily="66" charset="0"/>
              </a:rPr>
              <a:t>PRIA TAHU ARAH DGN PASTI</a:t>
            </a:r>
            <a:endParaRPr lang="en-US" sz="2400" b="1" dirty="0">
              <a:solidFill>
                <a:srgbClr val="92D050"/>
              </a:solidFill>
            </a:endParaRPr>
          </a:p>
        </p:txBody>
      </p:sp>
      <p:pic>
        <p:nvPicPr>
          <p:cNvPr id="10" name="Picture 2" descr="C:\Users\USER\Downloads\maps 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6931" y="3352800"/>
            <a:ext cx="3933669" cy="2451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 descr="C:\Users\USER\Downloads\maps_lost-640x42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3352800"/>
            <a:ext cx="3965575" cy="2436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ounded Rectangle 16"/>
          <p:cNvSpPr/>
          <p:nvPr/>
        </p:nvSpPr>
        <p:spPr>
          <a:xfrm>
            <a:off x="9089470" y="762000"/>
            <a:ext cx="816532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22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600" y="5592580"/>
            <a:ext cx="152638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http://www.misipria.com/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1"/>
          </p:nvPr>
        </p:nvSpPr>
        <p:spPr>
          <a:xfrm>
            <a:off x="762000" y="1371600"/>
            <a:ext cx="3962400" cy="609600"/>
          </a:xfrm>
        </p:spPr>
        <p:txBody>
          <a:bodyPr/>
          <a:lstStyle/>
          <a:p>
            <a:pPr algn="ctr" eaLnBrk="1" hangingPunct="1">
              <a:buFont typeface="Wingdings 2" pitchFamily="18" charset="2"/>
              <a:buNone/>
            </a:pPr>
            <a:r>
              <a:rPr lang="en-US" sz="2400" u="sng" dirty="0" smtClean="0">
                <a:latin typeface="Cooper Black" pitchFamily="18" charset="0"/>
              </a:rPr>
              <a:t>WANITA</a:t>
            </a:r>
          </a:p>
        </p:txBody>
      </p:sp>
      <p:sp>
        <p:nvSpPr>
          <p:cNvPr id="21" name="Content Placeholder 4"/>
          <p:cNvSpPr>
            <a:spLocks noGrp="1"/>
          </p:cNvSpPr>
          <p:nvPr>
            <p:ph sz="half" idx="2"/>
          </p:nvPr>
        </p:nvSpPr>
        <p:spPr>
          <a:xfrm>
            <a:off x="5181600" y="1371600"/>
            <a:ext cx="4375150" cy="609600"/>
          </a:xfrm>
        </p:spPr>
        <p:txBody>
          <a:bodyPr/>
          <a:lstStyle/>
          <a:p>
            <a:pPr algn="ctr" eaLnBrk="1" hangingPunct="1">
              <a:buFont typeface="Wingdings 2" pitchFamily="18" charset="2"/>
              <a:buNone/>
            </a:pPr>
            <a:r>
              <a:rPr lang="en-US" sz="2400" u="sng" dirty="0" smtClean="0">
                <a:latin typeface="Cooper Black" pitchFamily="18" charset="0"/>
              </a:rPr>
              <a:t>PRIA</a:t>
            </a:r>
            <a:endParaRPr lang="en-US" u="sng" dirty="0" smtClean="0">
              <a:latin typeface="Cooper Black" pitchFamily="18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990600" y="523875"/>
            <a:ext cx="7716706" cy="923925"/>
          </a:xfrm>
        </p:spPr>
        <p:txBody>
          <a:bodyPr/>
          <a:lstStyle/>
          <a:p>
            <a:pPr algn="ctr" eaLnBrk="1" hangingPunct="1"/>
            <a:r>
              <a:rPr lang="en-US" sz="2400" b="1" dirty="0" smtClean="0">
                <a:cs typeface="Trebuchet MS" pitchFamily="34" charset="0"/>
              </a:rPr>
              <a:t>PERBEDAAN-PERBEDAAN</a:t>
            </a:r>
            <a:br>
              <a:rPr lang="en-US" sz="2400" b="1" dirty="0" smtClean="0">
                <a:cs typeface="Trebuchet MS" pitchFamily="34" charset="0"/>
              </a:rPr>
            </a:br>
            <a:r>
              <a:rPr lang="en-US" sz="2400" b="1" dirty="0" smtClean="0">
                <a:cs typeface="Trebuchet MS" pitchFamily="34" charset="0"/>
              </a:rPr>
              <a:t> WANITA VS PRIA</a:t>
            </a:r>
          </a:p>
        </p:txBody>
      </p:sp>
      <p:pic>
        <p:nvPicPr>
          <p:cNvPr id="25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0961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00100" y="2057400"/>
            <a:ext cx="3810000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3230D"/>
                </a:solidFill>
                <a:latin typeface="Comic Sans MS" pitchFamily="66" charset="0"/>
              </a:rPr>
              <a:t>BERBELANJA : KEGEMBIRAAN WANITA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5670550" y="2057400"/>
            <a:ext cx="3397250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F3230D"/>
                </a:solidFill>
                <a:latin typeface="Comic Sans MS" pitchFamily="66" charset="0"/>
              </a:rPr>
              <a:t>BERBELANJA : TEROR PRIA</a:t>
            </a:r>
          </a:p>
        </p:txBody>
      </p:sp>
      <p:pic>
        <p:nvPicPr>
          <p:cNvPr id="9" name="Picture 2" descr="C:\Users\USER\Downloads\belanj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5900" y="3124201"/>
            <a:ext cx="6913563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ounded Rectangle 15"/>
          <p:cNvSpPr/>
          <p:nvPr/>
        </p:nvSpPr>
        <p:spPr>
          <a:xfrm>
            <a:off x="9089470" y="762000"/>
            <a:ext cx="816532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23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274907" y="6038965"/>
            <a:ext cx="20361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FF00"/>
                </a:solidFill>
              </a:rPr>
              <a:t>http://cdn.klimg.com/merdeka.com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1"/>
          </p:nvPr>
        </p:nvSpPr>
        <p:spPr>
          <a:xfrm>
            <a:off x="723900" y="1371600"/>
            <a:ext cx="3962400" cy="609600"/>
          </a:xfrm>
        </p:spPr>
        <p:txBody>
          <a:bodyPr/>
          <a:lstStyle/>
          <a:p>
            <a:pPr algn="ctr" eaLnBrk="1" hangingPunct="1">
              <a:buFont typeface="Wingdings 2" pitchFamily="18" charset="2"/>
              <a:buNone/>
            </a:pPr>
            <a:r>
              <a:rPr lang="en-US" sz="2400" u="sng" dirty="0" smtClean="0">
                <a:latin typeface="Cooper Black" pitchFamily="18" charset="0"/>
              </a:rPr>
              <a:t>WANITA</a:t>
            </a:r>
          </a:p>
        </p:txBody>
      </p:sp>
      <p:sp>
        <p:nvSpPr>
          <p:cNvPr id="20" name="Content Placeholder 4"/>
          <p:cNvSpPr>
            <a:spLocks noGrp="1"/>
          </p:cNvSpPr>
          <p:nvPr>
            <p:ph sz="half" idx="2"/>
          </p:nvPr>
        </p:nvSpPr>
        <p:spPr>
          <a:xfrm>
            <a:off x="5181600" y="1371600"/>
            <a:ext cx="4375150" cy="609600"/>
          </a:xfrm>
        </p:spPr>
        <p:txBody>
          <a:bodyPr/>
          <a:lstStyle/>
          <a:p>
            <a:pPr algn="ctr" eaLnBrk="1" hangingPunct="1">
              <a:buFont typeface="Wingdings 2" pitchFamily="18" charset="2"/>
              <a:buNone/>
            </a:pPr>
            <a:r>
              <a:rPr lang="en-US" sz="2400" u="sng" dirty="0" smtClean="0">
                <a:latin typeface="Cooper Black" pitchFamily="18" charset="0"/>
              </a:rPr>
              <a:t>PRIA</a:t>
            </a:r>
            <a:endParaRPr lang="en-US" u="sng" dirty="0" smtClean="0">
              <a:latin typeface="Cooper Black" pitchFamily="18" charset="0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990600" y="523875"/>
            <a:ext cx="7716706" cy="923925"/>
          </a:xfrm>
        </p:spPr>
        <p:txBody>
          <a:bodyPr/>
          <a:lstStyle/>
          <a:p>
            <a:pPr algn="ctr" eaLnBrk="1" hangingPunct="1"/>
            <a:r>
              <a:rPr lang="en-US" sz="2400" b="1" dirty="0" smtClean="0">
                <a:cs typeface="Trebuchet MS" pitchFamily="34" charset="0"/>
              </a:rPr>
              <a:t>PERBEDAAN-PERBEDAAN</a:t>
            </a:r>
            <a:br>
              <a:rPr lang="en-US" sz="2400" b="1" dirty="0" smtClean="0">
                <a:cs typeface="Trebuchet MS" pitchFamily="34" charset="0"/>
              </a:rPr>
            </a:br>
            <a:r>
              <a:rPr lang="en-US" sz="2400" b="1" dirty="0" smtClean="0">
                <a:cs typeface="Trebuchet MS" pitchFamily="34" charset="0"/>
              </a:rPr>
              <a:t> WANITA VS PRIA</a:t>
            </a:r>
          </a:p>
        </p:txBody>
      </p:sp>
      <p:pic>
        <p:nvPicPr>
          <p:cNvPr id="23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3377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62000" y="2057400"/>
            <a:ext cx="2895600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6600"/>
                </a:solidFill>
                <a:latin typeface="Comic Sans MS" pitchFamily="66" charset="0"/>
              </a:rPr>
              <a:t>MENONTON ACARA DENGAN TEKUN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6270625" y="2057400"/>
            <a:ext cx="2743200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974" b="1" dirty="0" smtClean="0">
                <a:solidFill>
                  <a:srgbClr val="FF6600"/>
                </a:solidFill>
                <a:latin typeface="Comic Sans MS" pitchFamily="66" charset="0"/>
              </a:rPr>
              <a:t>SUKA </a:t>
            </a:r>
            <a:r>
              <a:rPr lang="en-US" sz="2000" b="1" dirty="0">
                <a:solidFill>
                  <a:srgbClr val="FF6600"/>
                </a:solidFill>
                <a:latin typeface="Comic Sans MS" pitchFamily="66" charset="0"/>
              </a:rPr>
              <a:t>MENGGANTI SALURAN TV</a:t>
            </a:r>
          </a:p>
        </p:txBody>
      </p:sp>
      <p:pic>
        <p:nvPicPr>
          <p:cNvPr id="10" name="Picture 2" descr="C:\Users\USER\Downloads\snapshot2010111309505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276601"/>
            <a:ext cx="404013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 descr="C:\Users\USER\Downloads\pria-nonton-tv130205b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86120" y="3276601"/>
            <a:ext cx="4124134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ounded Rectangle 15"/>
          <p:cNvSpPr/>
          <p:nvPr/>
        </p:nvSpPr>
        <p:spPr>
          <a:xfrm>
            <a:off x="9089470" y="762000"/>
            <a:ext cx="816532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24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53002" y="5728157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FFFF00"/>
                </a:solidFill>
              </a:rPr>
              <a:t>http://cdn1-a.production.liputan6.static6.com/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3962400" cy="609600"/>
          </a:xfrm>
        </p:spPr>
        <p:txBody>
          <a:bodyPr/>
          <a:lstStyle/>
          <a:p>
            <a:pPr algn="ctr" eaLnBrk="1" hangingPunct="1">
              <a:buFont typeface="Wingdings 2" pitchFamily="18" charset="2"/>
              <a:buNone/>
            </a:pPr>
            <a:r>
              <a:rPr lang="en-US" sz="2400" u="sng" dirty="0" smtClean="0">
                <a:latin typeface="Cooper Black" pitchFamily="18" charset="0"/>
              </a:rPr>
              <a:t>WANITA</a:t>
            </a:r>
          </a:p>
        </p:txBody>
      </p:sp>
      <p:sp>
        <p:nvSpPr>
          <p:cNvPr id="21" name="Content Placeholder 4"/>
          <p:cNvSpPr>
            <a:spLocks noGrp="1"/>
          </p:cNvSpPr>
          <p:nvPr>
            <p:ph sz="half" idx="2"/>
          </p:nvPr>
        </p:nvSpPr>
        <p:spPr>
          <a:xfrm>
            <a:off x="5454650" y="1371600"/>
            <a:ext cx="4375150" cy="609600"/>
          </a:xfrm>
        </p:spPr>
        <p:txBody>
          <a:bodyPr/>
          <a:lstStyle/>
          <a:p>
            <a:pPr algn="ctr" eaLnBrk="1" hangingPunct="1">
              <a:buFont typeface="Wingdings 2" pitchFamily="18" charset="2"/>
              <a:buNone/>
            </a:pPr>
            <a:r>
              <a:rPr lang="en-US" sz="2400" u="sng" dirty="0" smtClean="0">
                <a:latin typeface="Cooper Black" pitchFamily="18" charset="0"/>
              </a:rPr>
              <a:t>PRIA</a:t>
            </a:r>
            <a:endParaRPr lang="en-US" u="sng" dirty="0" smtClean="0">
              <a:latin typeface="Cooper Black" pitchFamily="18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990600" y="523875"/>
            <a:ext cx="7716706" cy="923925"/>
          </a:xfrm>
        </p:spPr>
        <p:txBody>
          <a:bodyPr/>
          <a:lstStyle/>
          <a:p>
            <a:pPr algn="ctr" eaLnBrk="1" hangingPunct="1"/>
            <a:r>
              <a:rPr lang="en-US" sz="2400" b="1" dirty="0" smtClean="0">
                <a:cs typeface="Trebuchet MS" pitchFamily="34" charset="0"/>
              </a:rPr>
              <a:t>PERBEDAAN-PERBEDAAN</a:t>
            </a:r>
            <a:br>
              <a:rPr lang="en-US" sz="2400" b="1" dirty="0" smtClean="0">
                <a:cs typeface="Trebuchet MS" pitchFamily="34" charset="0"/>
              </a:rPr>
            </a:br>
            <a:r>
              <a:rPr lang="en-US" sz="2400" b="1" dirty="0" smtClean="0">
                <a:cs typeface="Trebuchet MS" pitchFamily="34" charset="0"/>
              </a:rPr>
              <a:t> WANITA VS PRIA</a:t>
            </a:r>
          </a:p>
        </p:txBody>
      </p:sp>
      <p:pic>
        <p:nvPicPr>
          <p:cNvPr id="24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0148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USER\Downloads\puzzl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63750" y="1477582"/>
            <a:ext cx="5828786" cy="5380418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3652" y="609600"/>
            <a:ext cx="8349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Menjalin</a:t>
            </a:r>
            <a:r>
              <a:rPr lang="en-US" sz="2400" b="1" dirty="0" smtClean="0"/>
              <a:t> </a:t>
            </a:r>
            <a:r>
              <a:rPr lang="en-US" sz="2400" b="1" dirty="0" err="1"/>
              <a:t>k</a:t>
            </a:r>
            <a:r>
              <a:rPr lang="en-US" sz="2400" b="1" dirty="0" err="1" smtClean="0"/>
              <a:t>asih</a:t>
            </a:r>
            <a:r>
              <a:rPr lang="en-US" sz="2400" b="1" dirty="0" smtClean="0"/>
              <a:t> </a:t>
            </a:r>
            <a:r>
              <a:rPr lang="en-US" sz="2400" b="1" dirty="0" err="1"/>
              <a:t>s</a:t>
            </a:r>
            <a:r>
              <a:rPr lang="en-US" sz="2400" b="1" dirty="0" err="1" smtClean="0"/>
              <a:t>ayang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Pria</a:t>
            </a:r>
            <a:r>
              <a:rPr lang="en-US" sz="2400" b="1" dirty="0" smtClean="0"/>
              <a:t> &amp; </a:t>
            </a:r>
            <a:r>
              <a:rPr lang="en-US" sz="2400" b="1" dirty="0" err="1" smtClean="0"/>
              <a:t>Wanita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dalam</a:t>
            </a:r>
            <a:r>
              <a:rPr lang="en-US" sz="2400" b="1" dirty="0" smtClean="0"/>
              <a:t> </a:t>
            </a:r>
            <a:r>
              <a:rPr lang="en-US" sz="2400" b="1" dirty="0" err="1"/>
              <a:t>r</a:t>
            </a:r>
            <a:r>
              <a:rPr lang="en-US" sz="2400" b="1" dirty="0" err="1" smtClean="0"/>
              <a:t>umah</a:t>
            </a:r>
            <a:r>
              <a:rPr lang="en-US" sz="2400" b="1" dirty="0" smtClean="0"/>
              <a:t> </a:t>
            </a:r>
            <a:r>
              <a:rPr lang="en-US" sz="2400" b="1" dirty="0" err="1"/>
              <a:t>t</a:t>
            </a:r>
            <a:r>
              <a:rPr lang="en-US" sz="2400" b="1" dirty="0" err="1" smtClean="0"/>
              <a:t>angga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bagaikan</a:t>
            </a:r>
            <a:r>
              <a:rPr lang="en-US" sz="2400" b="1" dirty="0" smtClean="0"/>
              <a:t> </a:t>
            </a:r>
            <a:r>
              <a:rPr lang="en-US" sz="2400" b="1" dirty="0" err="1"/>
              <a:t>m</a:t>
            </a:r>
            <a:r>
              <a:rPr lang="en-US" sz="2400" b="1" dirty="0" err="1" smtClean="0"/>
              <a:t>enjalin</a:t>
            </a:r>
            <a:r>
              <a:rPr lang="en-US" sz="2400" b="1" dirty="0" smtClean="0"/>
              <a:t> </a:t>
            </a:r>
            <a:r>
              <a:rPr lang="en-US" sz="2400" b="1" dirty="0" err="1"/>
              <a:t>p</a:t>
            </a:r>
            <a:r>
              <a:rPr lang="en-US" sz="2400" b="1" dirty="0" err="1" smtClean="0"/>
              <a:t>ermainan</a:t>
            </a:r>
            <a:r>
              <a:rPr lang="en-US" sz="2400" b="1" dirty="0" smtClean="0"/>
              <a:t> </a:t>
            </a:r>
            <a:r>
              <a:rPr lang="en-US" sz="2400" b="1" i="1" dirty="0" smtClean="0">
                <a:solidFill>
                  <a:srgbClr val="FF0000"/>
                </a:solidFill>
              </a:rPr>
              <a:t>puzzle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belahan</a:t>
            </a:r>
            <a:r>
              <a:rPr lang="en-US" sz="2400" b="1" dirty="0" smtClean="0"/>
              <a:t> </a:t>
            </a:r>
            <a:r>
              <a:rPr lang="en-US" sz="2400" b="1" dirty="0" err="1"/>
              <a:t>p</a:t>
            </a:r>
            <a:r>
              <a:rPr lang="en-US" sz="2400" b="1" dirty="0" err="1" smtClean="0"/>
              <a:t>ermainan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harus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berbeda</a:t>
            </a:r>
            <a:r>
              <a:rPr lang="en-US" sz="2400" b="1" dirty="0" smtClean="0"/>
              <a:t> agar </a:t>
            </a:r>
            <a:r>
              <a:rPr lang="en-US" sz="2400" b="1" dirty="0" err="1" smtClean="0"/>
              <a:t>bisa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terjalin</a:t>
            </a:r>
            <a:r>
              <a:rPr lang="en-US" sz="2400" b="1" dirty="0"/>
              <a:t>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89470" y="762000"/>
            <a:ext cx="816532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25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8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14241118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975" y="381000"/>
            <a:ext cx="4746625" cy="1143000"/>
          </a:xfrm>
        </p:spPr>
        <p:txBody>
          <a:bodyPr/>
          <a:lstStyle/>
          <a:p>
            <a:pPr algn="l"/>
            <a:r>
              <a:rPr lang="en-US" sz="4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Kesimpulan</a:t>
            </a:r>
            <a:r>
              <a:rPr lang="en-US" sz="4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:</a:t>
            </a:r>
            <a:endParaRPr lang="en-US" sz="4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089470" y="762000"/>
            <a:ext cx="816532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26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027" name="Picture 3" descr="C:\Users\SRS\Pictures\Allan-and-Barbara-Pea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02056" y="1371600"/>
            <a:ext cx="2260944" cy="270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200" y="1371600"/>
            <a:ext cx="49997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400" b="1" dirty="0" err="1" smtClean="0">
                <a:solidFill>
                  <a:srgbClr val="7030A0"/>
                </a:solidFill>
              </a:rPr>
              <a:t>Hubungan</a:t>
            </a:r>
            <a:r>
              <a:rPr lang="en-US" sz="2400" b="1" dirty="0" smtClean="0">
                <a:solidFill>
                  <a:srgbClr val="7030A0"/>
                </a:solidFill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</a:rPr>
              <a:t>antara</a:t>
            </a:r>
            <a:r>
              <a:rPr lang="en-US" sz="2400" b="1" dirty="0" smtClean="0">
                <a:solidFill>
                  <a:srgbClr val="7030A0"/>
                </a:solidFill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</a:rPr>
              <a:t>pria</a:t>
            </a:r>
            <a:r>
              <a:rPr lang="en-US" sz="2400" b="1" dirty="0" smtClean="0">
                <a:solidFill>
                  <a:srgbClr val="7030A0"/>
                </a:solidFill>
              </a:rPr>
              <a:t> &amp; </a:t>
            </a:r>
            <a:r>
              <a:rPr lang="en-US" sz="2400" b="1" dirty="0" err="1" smtClean="0">
                <a:solidFill>
                  <a:srgbClr val="7030A0"/>
                </a:solidFill>
              </a:rPr>
              <a:t>wanita</a:t>
            </a:r>
            <a:r>
              <a:rPr lang="en-US" sz="2400" b="1" dirty="0" smtClean="0">
                <a:solidFill>
                  <a:srgbClr val="7030A0"/>
                </a:solidFill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</a:rPr>
              <a:t>tetap</a:t>
            </a:r>
            <a:r>
              <a:rPr lang="en-US" sz="2400" b="1" dirty="0" smtClean="0">
                <a:solidFill>
                  <a:srgbClr val="7030A0"/>
                </a:solidFill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</a:rPr>
              <a:t>berlangsung</a:t>
            </a:r>
            <a:r>
              <a:rPr lang="en-US" sz="2400" b="1" dirty="0" smtClean="0">
                <a:solidFill>
                  <a:srgbClr val="7030A0"/>
                </a:solidFill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</a:rPr>
              <a:t>walu</a:t>
            </a:r>
            <a:r>
              <a:rPr lang="en-US" sz="2400" b="1" dirty="0" smtClean="0">
                <a:solidFill>
                  <a:srgbClr val="7030A0"/>
                </a:solidFill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</a:rPr>
              <a:t>perbedaan</a:t>
            </a:r>
            <a:r>
              <a:rPr lang="en-US" sz="2400" b="1" dirty="0" smtClean="0">
                <a:solidFill>
                  <a:srgbClr val="7030A0"/>
                </a:solidFill>
              </a:rPr>
              <a:t> gender yang </a:t>
            </a:r>
            <a:r>
              <a:rPr lang="en-US" sz="2400" b="1" dirty="0" err="1" smtClean="0">
                <a:solidFill>
                  <a:srgbClr val="7030A0"/>
                </a:solidFill>
              </a:rPr>
              <a:t>luar</a:t>
            </a:r>
            <a:r>
              <a:rPr lang="en-US" sz="2400" b="1" dirty="0" smtClean="0">
                <a:solidFill>
                  <a:srgbClr val="7030A0"/>
                </a:solidFill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</a:rPr>
              <a:t>biasa</a:t>
            </a:r>
            <a:endParaRPr lang="en-US" sz="2400" b="1" dirty="0" smtClean="0">
              <a:solidFill>
                <a:srgbClr val="7030A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24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400" b="1" dirty="0" err="1" smtClean="0">
                <a:solidFill>
                  <a:srgbClr val="00B050"/>
                </a:solidFill>
              </a:rPr>
              <a:t>Hubungan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</a:rPr>
              <a:t>mereka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</a:rPr>
              <a:t>menjadi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</a:rPr>
              <a:t>bergejolak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</a:rPr>
              <a:t>ketika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</a:rPr>
              <a:t>pria</a:t>
            </a:r>
            <a:r>
              <a:rPr lang="en-US" sz="2400" b="1" dirty="0" smtClean="0">
                <a:solidFill>
                  <a:srgbClr val="00B050"/>
                </a:solidFill>
              </a:rPr>
              <a:t> &amp; </a:t>
            </a:r>
            <a:r>
              <a:rPr lang="en-US" sz="2400" b="1" dirty="0" err="1" smtClean="0">
                <a:solidFill>
                  <a:srgbClr val="00B050"/>
                </a:solidFill>
              </a:rPr>
              <a:t>wanita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</a:rPr>
              <a:t>gagal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</a:rPr>
              <a:t>mengakui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</a:rPr>
              <a:t>bahwa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</a:rPr>
              <a:t>secara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</a:rPr>
              <a:t>biologis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</a:rPr>
              <a:t>mereka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</a:rPr>
              <a:t>memang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</a:rPr>
              <a:t>berbeda</a:t>
            </a:r>
            <a:r>
              <a:rPr lang="en-US" sz="2400" b="1" dirty="0" smtClean="0">
                <a:solidFill>
                  <a:srgbClr val="00B050"/>
                </a:solidFill>
              </a:rPr>
              <a:t>.</a:t>
            </a:r>
          </a:p>
        </p:txBody>
      </p:sp>
      <p:pic>
        <p:nvPicPr>
          <p:cNvPr id="8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6019800" y="4113500"/>
            <a:ext cx="312617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ALLAN &amp; BARBARA </a:t>
            </a:r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PEASE</a:t>
            </a:r>
          </a:p>
          <a:p>
            <a:pPr algn="ctr"/>
            <a:r>
              <a:rPr lang="en-US" sz="1000" b="1" dirty="0" smtClean="0">
                <a:solidFill>
                  <a:schemeClr val="accent2">
                    <a:lumMod val="50000"/>
                  </a:schemeClr>
                </a:solidFill>
              </a:rPr>
              <a:t>PENGARANG BUKU </a:t>
            </a:r>
          </a:p>
          <a:p>
            <a:pPr algn="ctr"/>
            <a:r>
              <a:rPr lang="en-US" sz="1000" dirty="0" smtClean="0">
                <a:solidFill>
                  <a:schemeClr val="accent2">
                    <a:lumMod val="50000"/>
                  </a:schemeClr>
                </a:solidFill>
              </a:rPr>
              <a:t>Why </a:t>
            </a:r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Men don’t Listen and Women can’t Read Maps</a:t>
            </a:r>
          </a:p>
        </p:txBody>
      </p:sp>
    </p:spTree>
    <p:extLst>
      <p:ext uri="{BB962C8B-B14F-4D97-AF65-F5344CB8AC3E}">
        <p14:creationId xmlns:p14="http://schemas.microsoft.com/office/powerpoint/2010/main" xmlns="" val="9193782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 bwMode="auto">
          <a:xfrm>
            <a:off x="468114" y="1386990"/>
            <a:ext cx="4446787" cy="4175610"/>
          </a:xfrm>
          <a:prstGeom prst="wedgeRoundRectCallout">
            <a:avLst>
              <a:gd name="adj1" fmla="val 85634"/>
              <a:gd name="adj2" fmla="val -10543"/>
              <a:gd name="adj3" fmla="val 16667"/>
            </a:avLst>
          </a:prstGeom>
          <a:solidFill>
            <a:srgbClr val="FFCCFF"/>
          </a:solidFill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ln>
                <a:solidFill>
                  <a:srgbClr val="FF0066"/>
                </a:solidFill>
              </a:ln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3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304800"/>
            <a:ext cx="8915400" cy="1143000"/>
          </a:xfrm>
        </p:spPr>
        <p:txBody>
          <a:bodyPr/>
          <a:lstStyle/>
          <a:p>
            <a:r>
              <a:rPr lang="en-US" sz="3200" b="1" dirty="0" err="1" smtClean="0">
                <a:solidFill>
                  <a:srgbClr val="7030A0"/>
                </a:solidFill>
              </a:rPr>
              <a:t>Berita</a:t>
            </a:r>
            <a:r>
              <a:rPr lang="en-US" sz="3200" b="1" dirty="0" smtClean="0">
                <a:solidFill>
                  <a:srgbClr val="7030A0"/>
                </a:solidFill>
              </a:rPr>
              <a:t> </a:t>
            </a:r>
            <a:r>
              <a:rPr lang="en-US" sz="3200" b="1" dirty="0" err="1" smtClean="0">
                <a:solidFill>
                  <a:srgbClr val="7030A0"/>
                </a:solidFill>
              </a:rPr>
              <a:t>baiknya</a:t>
            </a:r>
            <a:r>
              <a:rPr lang="en-US" sz="3200" b="1" dirty="0" smtClean="0">
                <a:solidFill>
                  <a:srgbClr val="7030A0"/>
                </a:solidFill>
              </a:rPr>
              <a:t> </a:t>
            </a:r>
            <a:r>
              <a:rPr lang="en-US" sz="3200" b="1" dirty="0" err="1" smtClean="0">
                <a:solidFill>
                  <a:srgbClr val="7030A0"/>
                </a:solidFill>
              </a:rPr>
              <a:t>adalah</a:t>
            </a:r>
            <a:r>
              <a:rPr lang="en-US" sz="3200" b="1" dirty="0" smtClean="0">
                <a:solidFill>
                  <a:srgbClr val="7030A0"/>
                </a:solidFill>
              </a:rPr>
              <a:t> :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" y="1855734"/>
            <a:ext cx="414382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7030A0"/>
                </a:solidFill>
                <a:latin typeface="Arial Rounded MT Bold" pitchFamily="34" charset="0"/>
              </a:rPr>
              <a:t>Ketika</a:t>
            </a:r>
            <a:r>
              <a:rPr lang="en-US" sz="2400" dirty="0" smtClean="0">
                <a:solidFill>
                  <a:srgbClr val="7030A0"/>
                </a:solidFill>
                <a:latin typeface="Arial Rounded MT Bold" pitchFamily="34" charset="0"/>
              </a:rPr>
              <a:t> </a:t>
            </a:r>
            <a:r>
              <a:rPr lang="en-US" sz="2400" dirty="0" err="1" smtClean="0">
                <a:solidFill>
                  <a:srgbClr val="7030A0"/>
                </a:solidFill>
                <a:latin typeface="Arial Rounded MT Bold" pitchFamily="34" charset="0"/>
              </a:rPr>
              <a:t>kita</a:t>
            </a:r>
            <a:r>
              <a:rPr lang="en-US" sz="2400" dirty="0" smtClean="0">
                <a:solidFill>
                  <a:srgbClr val="7030A0"/>
                </a:solidFill>
                <a:latin typeface="Arial Rounded MT Bold" pitchFamily="34" charset="0"/>
              </a:rPr>
              <a:t> </a:t>
            </a:r>
            <a:r>
              <a:rPr lang="en-US" sz="2400" dirty="0" err="1" smtClean="0">
                <a:solidFill>
                  <a:srgbClr val="7030A0"/>
                </a:solidFill>
                <a:latin typeface="Arial Rounded MT Bold" pitchFamily="34" charset="0"/>
              </a:rPr>
              <a:t>mengerti</a:t>
            </a:r>
            <a:r>
              <a:rPr lang="en-US" sz="2400" dirty="0" smtClean="0">
                <a:solidFill>
                  <a:srgbClr val="7030A0"/>
                </a:solidFill>
                <a:latin typeface="Arial Rounded MT Bold" pitchFamily="34" charset="0"/>
              </a:rPr>
              <a:t> </a:t>
            </a:r>
            <a:r>
              <a:rPr lang="en-US" sz="2400" dirty="0" err="1" smtClean="0">
                <a:solidFill>
                  <a:srgbClr val="7030A0"/>
                </a:solidFill>
                <a:latin typeface="Arial Rounded MT Bold" pitchFamily="34" charset="0"/>
              </a:rPr>
              <a:t>perbedaan</a:t>
            </a:r>
            <a:r>
              <a:rPr lang="en-US" sz="2400" dirty="0" smtClean="0">
                <a:solidFill>
                  <a:srgbClr val="7030A0"/>
                </a:solidFill>
                <a:latin typeface="Arial Rounded MT Bold" pitchFamily="34" charset="0"/>
              </a:rPr>
              <a:t> </a:t>
            </a:r>
            <a:r>
              <a:rPr lang="en-US" sz="2400" dirty="0" err="1" smtClean="0">
                <a:solidFill>
                  <a:srgbClr val="7030A0"/>
                </a:solidFill>
                <a:latin typeface="Arial Rounded MT Bold" pitchFamily="34" charset="0"/>
              </a:rPr>
              <a:t>itu</a:t>
            </a:r>
            <a:r>
              <a:rPr lang="en-US" sz="2400" dirty="0" smtClean="0">
                <a:solidFill>
                  <a:srgbClr val="7030A0"/>
                </a:solidFill>
                <a:latin typeface="Arial Rounded MT Bold" pitchFamily="34" charset="0"/>
              </a:rPr>
              <a:t> , </a:t>
            </a:r>
            <a:r>
              <a:rPr lang="en-US" sz="2400" dirty="0" err="1" smtClean="0">
                <a:solidFill>
                  <a:srgbClr val="7030A0"/>
                </a:solidFill>
                <a:latin typeface="Arial Rounded MT Bold" pitchFamily="34" charset="0"/>
              </a:rPr>
              <a:t>kita</a:t>
            </a:r>
            <a:r>
              <a:rPr lang="en-US" sz="2400" dirty="0" smtClean="0">
                <a:solidFill>
                  <a:srgbClr val="7030A0"/>
                </a:solidFill>
                <a:latin typeface="Arial Rounded MT Bold" pitchFamily="34" charset="0"/>
              </a:rPr>
              <a:t> </a:t>
            </a:r>
            <a:r>
              <a:rPr lang="en-US" sz="2400" dirty="0" err="1" smtClean="0">
                <a:solidFill>
                  <a:srgbClr val="7030A0"/>
                </a:solidFill>
                <a:latin typeface="Arial Rounded MT Bold" pitchFamily="34" charset="0"/>
              </a:rPr>
              <a:t>akan</a:t>
            </a:r>
            <a:r>
              <a:rPr lang="en-US" sz="2400" dirty="0" smtClean="0">
                <a:solidFill>
                  <a:srgbClr val="7030A0"/>
                </a:solidFill>
                <a:latin typeface="Arial Rounded MT Bold" pitchFamily="34" charset="0"/>
              </a:rPr>
              <a:t> </a:t>
            </a:r>
            <a:r>
              <a:rPr lang="en-US" sz="2400" dirty="0" err="1" smtClean="0">
                <a:solidFill>
                  <a:srgbClr val="7030A0"/>
                </a:solidFill>
                <a:latin typeface="Arial Rounded MT Bold" pitchFamily="34" charset="0"/>
              </a:rPr>
              <a:t>lebih</a:t>
            </a:r>
            <a:r>
              <a:rPr lang="en-US" sz="2400" dirty="0" smtClean="0">
                <a:solidFill>
                  <a:srgbClr val="7030A0"/>
                </a:solidFill>
                <a:latin typeface="Arial Rounded MT Bold" pitchFamily="34" charset="0"/>
              </a:rPr>
              <a:t> </a:t>
            </a:r>
            <a:r>
              <a:rPr lang="en-US" sz="2400" dirty="0" err="1" smtClean="0">
                <a:solidFill>
                  <a:srgbClr val="7030A0"/>
                </a:solidFill>
                <a:latin typeface="Arial Rounded MT Bold" pitchFamily="34" charset="0"/>
              </a:rPr>
              <a:t>mudah</a:t>
            </a:r>
            <a:r>
              <a:rPr lang="en-US" sz="2400" dirty="0" smtClean="0">
                <a:solidFill>
                  <a:srgbClr val="7030A0"/>
                </a:solidFill>
                <a:latin typeface="Arial Rounded MT Bold" pitchFamily="34" charset="0"/>
              </a:rPr>
              <a:t> </a:t>
            </a:r>
            <a:r>
              <a:rPr lang="en-US" sz="2400" dirty="0" err="1" smtClean="0">
                <a:solidFill>
                  <a:srgbClr val="7030A0"/>
                </a:solidFill>
                <a:latin typeface="Arial Rounded MT Bold" pitchFamily="34" charset="0"/>
              </a:rPr>
              <a:t>untuk</a:t>
            </a:r>
            <a:r>
              <a:rPr lang="en-US" sz="2400" dirty="0" smtClean="0">
                <a:solidFill>
                  <a:srgbClr val="7030A0"/>
                </a:solidFill>
                <a:latin typeface="Arial Rounded MT Bold" pitchFamily="34" charset="0"/>
              </a:rPr>
              <a:t> </a:t>
            </a:r>
            <a:r>
              <a:rPr lang="en-US" sz="2400" dirty="0" err="1" smtClean="0">
                <a:solidFill>
                  <a:srgbClr val="7030A0"/>
                </a:solidFill>
                <a:latin typeface="Arial Rounded MT Bold" pitchFamily="34" charset="0"/>
              </a:rPr>
              <a:t>hidup</a:t>
            </a:r>
            <a:r>
              <a:rPr lang="en-US" sz="2400" dirty="0" smtClean="0">
                <a:solidFill>
                  <a:srgbClr val="7030A0"/>
                </a:solidFill>
                <a:latin typeface="Arial Rounded MT Bold" pitchFamily="34" charset="0"/>
              </a:rPr>
              <a:t> </a:t>
            </a:r>
            <a:r>
              <a:rPr lang="en-US" sz="2400" dirty="0" err="1" smtClean="0">
                <a:solidFill>
                  <a:srgbClr val="7030A0"/>
                </a:solidFill>
                <a:latin typeface="Arial Rounded MT Bold" pitchFamily="34" charset="0"/>
              </a:rPr>
              <a:t>bersama</a:t>
            </a:r>
            <a:r>
              <a:rPr lang="en-US" sz="2400" dirty="0" smtClean="0">
                <a:solidFill>
                  <a:srgbClr val="7030A0"/>
                </a:solidFill>
                <a:latin typeface="Arial Rounded MT Bold" pitchFamily="34" charset="0"/>
              </a:rPr>
              <a:t>.</a:t>
            </a:r>
          </a:p>
          <a:p>
            <a:r>
              <a:rPr lang="en-US" sz="2400" dirty="0" smtClean="0">
                <a:solidFill>
                  <a:srgbClr val="7030A0"/>
                </a:solidFill>
                <a:latin typeface="Arial Rounded MT Bold" pitchFamily="34" charset="0"/>
              </a:rPr>
              <a:t>   </a:t>
            </a:r>
          </a:p>
          <a:p>
            <a:r>
              <a:rPr lang="en-US" sz="2400" dirty="0" err="1" smtClean="0">
                <a:solidFill>
                  <a:srgbClr val="7030A0"/>
                </a:solidFill>
                <a:latin typeface="Arial Rounded MT Bold" pitchFamily="34" charset="0"/>
              </a:rPr>
              <a:t>Juga</a:t>
            </a:r>
            <a:r>
              <a:rPr lang="en-US" sz="2400" dirty="0" smtClean="0">
                <a:solidFill>
                  <a:srgbClr val="7030A0"/>
                </a:solidFill>
                <a:latin typeface="Arial Rounded MT Bold" pitchFamily="34" charset="0"/>
              </a:rPr>
              <a:t> </a:t>
            </a:r>
            <a:r>
              <a:rPr lang="en-US" sz="2400" dirty="0" err="1" smtClean="0">
                <a:solidFill>
                  <a:srgbClr val="7030A0"/>
                </a:solidFill>
                <a:latin typeface="Arial Rounded MT Bold" pitchFamily="34" charset="0"/>
              </a:rPr>
              <a:t>akan</a:t>
            </a:r>
            <a:r>
              <a:rPr lang="en-US" sz="2400" dirty="0" smtClean="0">
                <a:solidFill>
                  <a:srgbClr val="7030A0"/>
                </a:solidFill>
                <a:latin typeface="Arial Rounded MT Bold" pitchFamily="34" charset="0"/>
              </a:rPr>
              <a:t> </a:t>
            </a:r>
            <a:r>
              <a:rPr lang="en-US" sz="2400" dirty="0" err="1" smtClean="0">
                <a:solidFill>
                  <a:srgbClr val="7030A0"/>
                </a:solidFill>
                <a:latin typeface="Arial Rounded MT Bold" pitchFamily="34" charset="0"/>
              </a:rPr>
              <a:t>dapat</a:t>
            </a:r>
            <a:r>
              <a:rPr lang="en-US" sz="2400" dirty="0" smtClean="0">
                <a:solidFill>
                  <a:srgbClr val="7030A0"/>
                </a:solidFill>
                <a:latin typeface="Arial Rounded MT Bold" pitchFamily="34" charset="0"/>
              </a:rPr>
              <a:t> </a:t>
            </a:r>
            <a:r>
              <a:rPr lang="en-US" sz="2400" dirty="0" err="1" smtClean="0">
                <a:solidFill>
                  <a:srgbClr val="7030A0"/>
                </a:solidFill>
                <a:latin typeface="Arial Rounded MT Bold" pitchFamily="34" charset="0"/>
              </a:rPr>
              <a:t>mengelola</a:t>
            </a:r>
            <a:r>
              <a:rPr lang="en-US" sz="2400" dirty="0" smtClean="0">
                <a:solidFill>
                  <a:srgbClr val="7030A0"/>
                </a:solidFill>
                <a:latin typeface="Arial Rounded MT Bold" pitchFamily="34" charset="0"/>
              </a:rPr>
              <a:t>, </a:t>
            </a:r>
            <a:r>
              <a:rPr lang="en-US" sz="2400" dirty="0" err="1" smtClean="0">
                <a:solidFill>
                  <a:srgbClr val="7030A0"/>
                </a:solidFill>
                <a:latin typeface="Arial Rounded MT Bold" pitchFamily="34" charset="0"/>
              </a:rPr>
              <a:t>menghargai</a:t>
            </a:r>
            <a:r>
              <a:rPr lang="en-US" sz="2400" dirty="0" smtClean="0">
                <a:solidFill>
                  <a:srgbClr val="7030A0"/>
                </a:solidFill>
                <a:latin typeface="Arial Rounded MT Bold" pitchFamily="34" charset="0"/>
              </a:rPr>
              <a:t>, </a:t>
            </a:r>
            <a:r>
              <a:rPr lang="en-US" sz="2400" dirty="0" err="1" smtClean="0">
                <a:solidFill>
                  <a:srgbClr val="7030A0"/>
                </a:solidFill>
                <a:latin typeface="Arial Rounded MT Bold" pitchFamily="34" charset="0"/>
              </a:rPr>
              <a:t>bahkan</a:t>
            </a:r>
            <a:r>
              <a:rPr lang="en-US" sz="2400" dirty="0" smtClean="0">
                <a:solidFill>
                  <a:srgbClr val="7030A0"/>
                </a:solidFill>
                <a:latin typeface="Arial Rounded MT Bold" pitchFamily="34" charset="0"/>
              </a:rPr>
              <a:t> </a:t>
            </a:r>
            <a:r>
              <a:rPr lang="en-US" sz="2400" dirty="0" err="1" smtClean="0">
                <a:solidFill>
                  <a:srgbClr val="7030A0"/>
                </a:solidFill>
                <a:latin typeface="Arial Rounded MT Bold" pitchFamily="34" charset="0"/>
              </a:rPr>
              <a:t>menyukainya</a:t>
            </a:r>
            <a:r>
              <a:rPr lang="en-US" sz="2400" dirty="0" smtClean="0">
                <a:solidFill>
                  <a:srgbClr val="7030A0"/>
                </a:solidFill>
                <a:latin typeface="Arial Rounded MT Bold" pitchFamily="34" charset="0"/>
              </a:rPr>
              <a:t> </a:t>
            </a:r>
            <a:r>
              <a:rPr lang="en-US" sz="2400" dirty="0" err="1" smtClean="0">
                <a:solidFill>
                  <a:srgbClr val="7030A0"/>
                </a:solidFill>
                <a:latin typeface="Arial Rounded MT Bold" pitchFamily="34" charset="0"/>
              </a:rPr>
              <a:t>juga</a:t>
            </a:r>
            <a:r>
              <a:rPr lang="en-US" sz="2400" dirty="0" smtClean="0">
                <a:solidFill>
                  <a:srgbClr val="7030A0"/>
                </a:solidFill>
                <a:latin typeface="Arial Rounded MT Bold" pitchFamily="34" charset="0"/>
              </a:rPr>
              <a:t>.</a:t>
            </a:r>
            <a:endParaRPr lang="en-US" sz="2400" dirty="0">
              <a:solidFill>
                <a:srgbClr val="7030A0"/>
              </a:solidFill>
              <a:latin typeface="Arial Rounded MT Bold" pitchFamily="34" charset="0"/>
            </a:endParaRPr>
          </a:p>
        </p:txBody>
      </p:sp>
      <p:pic>
        <p:nvPicPr>
          <p:cNvPr id="727043" name="Picture 3" descr="D:\Backup Local Disk E Laptop MBS 051113\FOTO2, Camera Sony\Keluarga dr. Pri &amp; dr. Aisah\DSC01044.JPG"/>
          <p:cNvPicPr>
            <a:picLocks noChangeAspect="1" noChangeArrowheads="1"/>
          </p:cNvPicPr>
          <p:nvPr/>
        </p:nvPicPr>
        <p:blipFill>
          <a:blip r:embed="rId4" cstate="print"/>
          <a:srcRect l="15000" t="17778" r="20000"/>
          <a:stretch>
            <a:fillRect/>
          </a:stretch>
        </p:blipFill>
        <p:spPr bwMode="auto">
          <a:xfrm>
            <a:off x="5993077" y="1752600"/>
            <a:ext cx="3053574" cy="26741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5486400" y="4426735"/>
            <a:ext cx="3699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dr. </a:t>
            </a:r>
            <a:r>
              <a:rPr lang="en-US" sz="1400" dirty="0" err="1" smtClean="0"/>
              <a:t>Priyanto</a:t>
            </a:r>
            <a:r>
              <a:rPr lang="en-US" sz="1400" dirty="0" smtClean="0"/>
              <a:t> </a:t>
            </a:r>
            <a:r>
              <a:rPr lang="en-US" sz="1400" dirty="0" err="1" smtClean="0"/>
              <a:t>Sismadi</a:t>
            </a:r>
            <a:r>
              <a:rPr lang="en-US" sz="1400" dirty="0" smtClean="0"/>
              <a:t>, MM &amp; dr. </a:t>
            </a:r>
            <a:r>
              <a:rPr lang="en-US" sz="1400" dirty="0" err="1" smtClean="0"/>
              <a:t>Aisah</a:t>
            </a:r>
            <a:r>
              <a:rPr lang="en-US" sz="1400" dirty="0" smtClean="0"/>
              <a:t> </a:t>
            </a:r>
            <a:r>
              <a:rPr lang="en-US" sz="1400" dirty="0" err="1" smtClean="0"/>
              <a:t>Dahlan</a:t>
            </a:r>
            <a:endParaRPr lang="en-US" sz="1400" dirty="0" smtClean="0"/>
          </a:p>
          <a:p>
            <a:pPr algn="ctr"/>
            <a:r>
              <a:rPr lang="en-US" sz="1000" dirty="0" smtClean="0"/>
              <a:t>( Founder  PT. </a:t>
            </a:r>
            <a:r>
              <a:rPr lang="en-US" sz="1000" dirty="0" err="1" smtClean="0"/>
              <a:t>Menebar</a:t>
            </a:r>
            <a:r>
              <a:rPr lang="en-US" sz="1000" dirty="0" smtClean="0"/>
              <a:t> </a:t>
            </a:r>
            <a:r>
              <a:rPr lang="en-US" sz="1000" dirty="0" err="1" smtClean="0"/>
              <a:t>Bahagia</a:t>
            </a:r>
            <a:r>
              <a:rPr lang="en-US" sz="1000" dirty="0" smtClean="0"/>
              <a:t> </a:t>
            </a:r>
            <a:r>
              <a:rPr lang="en-US" sz="1000" dirty="0" err="1" smtClean="0"/>
              <a:t>Semesta</a:t>
            </a:r>
            <a:r>
              <a:rPr lang="en-US" sz="1000" dirty="0" smtClean="0"/>
              <a:t> )</a:t>
            </a:r>
            <a:endParaRPr lang="en-US" sz="1000" dirty="0"/>
          </a:p>
        </p:txBody>
      </p:sp>
      <p:sp>
        <p:nvSpPr>
          <p:cNvPr id="12" name="Rounded Rectangle 11"/>
          <p:cNvSpPr/>
          <p:nvPr/>
        </p:nvSpPr>
        <p:spPr>
          <a:xfrm>
            <a:off x="9089470" y="762000"/>
            <a:ext cx="816532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27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5709485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2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7242" y="1600200"/>
            <a:ext cx="45494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ALLAN &amp; BARBARA PEASE, </a:t>
            </a:r>
            <a:r>
              <a:rPr lang="en-US" sz="2000" dirty="0" err="1" smtClean="0"/>
              <a:t>mereka</a:t>
            </a:r>
            <a:r>
              <a:rPr lang="en-US" sz="2000" dirty="0" smtClean="0"/>
              <a:t> </a:t>
            </a:r>
            <a:r>
              <a:rPr lang="en-US" sz="2000" dirty="0" err="1" smtClean="0"/>
              <a:t>sepasang</a:t>
            </a:r>
            <a:r>
              <a:rPr lang="en-US" sz="2000" dirty="0" smtClean="0"/>
              <a:t> </a:t>
            </a:r>
            <a:r>
              <a:rPr lang="en-US" sz="2000" dirty="0" err="1" smtClean="0"/>
              <a:t>suami</a:t>
            </a:r>
            <a:r>
              <a:rPr lang="en-US" sz="2000" dirty="0" smtClean="0"/>
              <a:t> </a:t>
            </a:r>
            <a:r>
              <a:rPr lang="en-US" sz="2000" dirty="0" err="1" smtClean="0"/>
              <a:t>istri</a:t>
            </a:r>
            <a:r>
              <a:rPr lang="en-US" sz="2000" dirty="0" smtClean="0"/>
              <a:t>, </a:t>
            </a:r>
            <a:r>
              <a:rPr lang="en-US" sz="2000" dirty="0" err="1" smtClean="0"/>
              <a:t>hasil</a:t>
            </a:r>
            <a:r>
              <a:rPr lang="en-US" sz="2000" dirty="0" smtClean="0"/>
              <a:t> </a:t>
            </a:r>
            <a:r>
              <a:rPr lang="en-US" sz="2000" dirty="0" err="1" smtClean="0"/>
              <a:t>penelitiannya</a:t>
            </a:r>
            <a:r>
              <a:rPr lang="en-US" sz="2000" dirty="0" smtClean="0"/>
              <a:t> </a:t>
            </a:r>
            <a:r>
              <a:rPr lang="en-US" sz="2000" dirty="0" err="1" smtClean="0"/>
              <a:t>diterbitkan</a:t>
            </a:r>
            <a:r>
              <a:rPr lang="en-US" sz="2000" dirty="0" smtClean="0"/>
              <a:t> </a:t>
            </a: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 err="1" smtClean="0"/>
              <a:t>buku</a:t>
            </a:r>
            <a:r>
              <a:rPr lang="en-US" sz="2000" dirty="0" smtClean="0"/>
              <a:t> </a:t>
            </a:r>
            <a:r>
              <a:rPr lang="en-US" sz="2000" dirty="0" err="1" smtClean="0"/>
              <a:t>berjudul</a:t>
            </a:r>
            <a:r>
              <a:rPr lang="en-US" sz="2000" dirty="0" smtClean="0"/>
              <a:t> </a:t>
            </a:r>
            <a:r>
              <a:rPr lang="en-US" sz="2000" b="1" i="1" dirty="0" smtClean="0">
                <a:solidFill>
                  <a:srgbClr val="0070C0"/>
                </a:solidFill>
              </a:rPr>
              <a:t>“ Why Men don’t Listen and Women can’t Read Maps “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46740" y="3539192"/>
            <a:ext cx="46634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000" b="1" dirty="0" smtClean="0"/>
              <a:t>LOUANN BRIZENDINE, M.D</a:t>
            </a:r>
            <a:r>
              <a:rPr lang="en-US" sz="2000" dirty="0" smtClean="0"/>
              <a:t>. , </a:t>
            </a:r>
            <a:r>
              <a:rPr lang="en-US" sz="2000" dirty="0" err="1" smtClean="0"/>
              <a:t>beliau</a:t>
            </a:r>
            <a:r>
              <a:rPr lang="en-US" sz="2000" dirty="0" smtClean="0"/>
              <a:t> </a:t>
            </a:r>
            <a:r>
              <a:rPr lang="en-US" sz="2000" dirty="0" err="1" smtClean="0"/>
              <a:t>seorang</a:t>
            </a:r>
            <a:r>
              <a:rPr lang="en-US" sz="2000" dirty="0" smtClean="0"/>
              <a:t> </a:t>
            </a:r>
            <a:r>
              <a:rPr lang="en-US" sz="2000" dirty="0" err="1" smtClean="0"/>
              <a:t>dokter</a:t>
            </a:r>
            <a:r>
              <a:rPr lang="en-US" sz="2000" dirty="0" smtClean="0"/>
              <a:t> </a:t>
            </a:r>
            <a:r>
              <a:rPr lang="en-US" sz="2000" dirty="0" err="1" smtClean="0"/>
              <a:t>ahli</a:t>
            </a:r>
            <a:r>
              <a:rPr lang="en-US" sz="2000" dirty="0" smtClean="0"/>
              <a:t> </a:t>
            </a:r>
            <a:r>
              <a:rPr lang="en-US" sz="2000" dirty="0" err="1" smtClean="0"/>
              <a:t>syaraf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jiwa</a:t>
            </a:r>
            <a:r>
              <a:rPr lang="en-US" sz="2000" dirty="0" smtClean="0"/>
              <a:t> , </a:t>
            </a:r>
            <a:r>
              <a:rPr lang="en-US" sz="2000" dirty="0" err="1" smtClean="0"/>
              <a:t>hasil</a:t>
            </a:r>
            <a:r>
              <a:rPr lang="en-US" sz="2000" dirty="0" smtClean="0"/>
              <a:t> </a:t>
            </a:r>
            <a:r>
              <a:rPr lang="en-US" sz="2000" dirty="0" err="1" smtClean="0"/>
              <a:t>penelitiannya</a:t>
            </a:r>
            <a:r>
              <a:rPr lang="en-US" sz="2000" dirty="0" smtClean="0"/>
              <a:t> </a:t>
            </a:r>
            <a:r>
              <a:rPr lang="en-US" sz="2000" dirty="0" err="1" smtClean="0"/>
              <a:t>diterbitkan</a:t>
            </a:r>
            <a:r>
              <a:rPr lang="en-US" sz="2000" dirty="0" smtClean="0"/>
              <a:t> </a:t>
            </a: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 err="1" smtClean="0"/>
              <a:t>buku</a:t>
            </a:r>
            <a:r>
              <a:rPr lang="en-US" sz="2000" dirty="0" smtClean="0"/>
              <a:t> </a:t>
            </a:r>
            <a:r>
              <a:rPr lang="en-US" sz="2000" dirty="0" err="1" smtClean="0"/>
              <a:t>berjudul</a:t>
            </a:r>
            <a:r>
              <a:rPr lang="en-US" sz="2000" dirty="0" smtClean="0"/>
              <a:t> </a:t>
            </a:r>
            <a:r>
              <a:rPr lang="en-US" sz="2000" b="1" i="1" dirty="0" smtClean="0">
                <a:solidFill>
                  <a:srgbClr val="00B050"/>
                </a:solidFill>
              </a:rPr>
              <a:t>“ The Male Brain “ </a:t>
            </a:r>
            <a:r>
              <a:rPr lang="en-US" sz="2000" dirty="0" err="1" smtClean="0"/>
              <a:t>dan</a:t>
            </a:r>
            <a:r>
              <a:rPr lang="en-US" sz="2000" i="1" dirty="0" smtClean="0">
                <a:solidFill>
                  <a:srgbClr val="00B050"/>
                </a:solidFill>
              </a:rPr>
              <a:t> </a:t>
            </a:r>
            <a:r>
              <a:rPr lang="en-US" sz="2000" b="1" i="1" dirty="0" smtClean="0">
                <a:solidFill>
                  <a:srgbClr val="00B050"/>
                </a:solidFill>
              </a:rPr>
              <a:t>“ The Female Brain “ </a:t>
            </a:r>
            <a:r>
              <a:rPr lang="en-US" sz="2000" i="1" dirty="0" smtClean="0">
                <a:solidFill>
                  <a:srgbClr val="00B050"/>
                </a:solidFill>
              </a:rPr>
              <a:t>. </a:t>
            </a:r>
            <a:endParaRPr lang="en-US" sz="2000" i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619780"/>
            <a:ext cx="5020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Penelitian</a:t>
            </a:r>
            <a:r>
              <a:rPr lang="en-US" sz="2800" dirty="0" smtClean="0"/>
              <a:t> </a:t>
            </a:r>
            <a:r>
              <a:rPr lang="en-US" sz="2800" dirty="0" err="1" smtClean="0"/>
              <a:t>tersebut</a:t>
            </a:r>
            <a:r>
              <a:rPr lang="en-US" sz="2800" dirty="0" smtClean="0"/>
              <a:t> </a:t>
            </a:r>
            <a:r>
              <a:rPr lang="en-US" sz="2800" dirty="0" err="1" smtClean="0"/>
              <a:t>diteliti</a:t>
            </a:r>
            <a:r>
              <a:rPr lang="en-US" sz="2800" dirty="0" smtClean="0"/>
              <a:t> </a:t>
            </a:r>
            <a:r>
              <a:rPr lang="en-US" sz="2800" dirty="0" err="1" smtClean="0"/>
              <a:t>oleh</a:t>
            </a:r>
            <a:r>
              <a:rPr lang="en-US" sz="2800" dirty="0" smtClean="0"/>
              <a:t> :  </a:t>
            </a:r>
            <a:endParaRPr 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25090" y="1600200"/>
            <a:ext cx="4580910" cy="3463119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769240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1505" y="402373"/>
            <a:ext cx="7262895" cy="5084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540157" y="5257800"/>
            <a:ext cx="4725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Otak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manusia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terbagi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dua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belahan</a:t>
            </a:r>
            <a:r>
              <a:rPr lang="en-US" sz="2400" b="1" dirty="0" smtClean="0"/>
              <a:t> ,</a:t>
            </a:r>
          </a:p>
          <a:p>
            <a:r>
              <a:rPr lang="en-US" sz="2400" b="1" dirty="0" smtClean="0"/>
              <a:t> </a:t>
            </a:r>
            <a:r>
              <a:rPr lang="en-US" sz="2400" b="1" dirty="0" err="1" smtClean="0"/>
              <a:t>belahan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kanan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belahan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kiri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11738" y="4775890"/>
            <a:ext cx="13147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http://www.blisstree.com</a:t>
            </a:r>
            <a:r>
              <a:rPr lang="en-US" sz="800" dirty="0"/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pic>
        <p:nvPicPr>
          <p:cNvPr id="150530" name="Picture 8" descr="otak cowok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619162" y="1631177"/>
            <a:ext cx="2605001" cy="3100223"/>
          </a:xfrm>
          <a:prstGeom prst="rect">
            <a:avLst/>
          </a:prstGeom>
          <a:noFill/>
        </p:spPr>
      </p:pic>
      <p:pic>
        <p:nvPicPr>
          <p:cNvPr id="150531" name="Picture 10" descr="otak wa nita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rcRect/>
          <a:stretch>
            <a:fillRect/>
          </a:stretch>
        </p:blipFill>
        <p:spPr>
          <a:xfrm>
            <a:off x="5590259" y="1631177"/>
            <a:ext cx="2599119" cy="3093223"/>
          </a:xfrm>
          <a:prstGeom prst="rect">
            <a:avLst/>
          </a:prstGeom>
          <a:noFill/>
        </p:spPr>
      </p:pic>
      <p:sp>
        <p:nvSpPr>
          <p:cNvPr id="150532" name="Text Box 13"/>
          <p:cNvSpPr txBox="1">
            <a:spLocks noChangeArrowheads="1"/>
          </p:cNvSpPr>
          <p:nvPr/>
        </p:nvSpPr>
        <p:spPr bwMode="auto">
          <a:xfrm>
            <a:off x="2057400" y="710267"/>
            <a:ext cx="1651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u="sng" dirty="0">
                <a:latin typeface="Arial" pitchFamily="34" charset="0"/>
              </a:rPr>
              <a:t>PRIA</a:t>
            </a:r>
          </a:p>
        </p:txBody>
      </p:sp>
      <p:sp>
        <p:nvSpPr>
          <p:cNvPr id="150533" name="Text Box 14"/>
          <p:cNvSpPr txBox="1">
            <a:spLocks noChangeArrowheads="1"/>
          </p:cNvSpPr>
          <p:nvPr/>
        </p:nvSpPr>
        <p:spPr bwMode="auto">
          <a:xfrm>
            <a:off x="5856817" y="665265"/>
            <a:ext cx="1981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u="sng" dirty="0">
                <a:latin typeface="Arial" pitchFamily="34" charset="0"/>
              </a:rPr>
              <a:t>WANITA</a:t>
            </a:r>
          </a:p>
        </p:txBody>
      </p:sp>
      <p:sp>
        <p:nvSpPr>
          <p:cNvPr id="150534" name="Text Box 15"/>
          <p:cNvSpPr txBox="1">
            <a:spLocks noChangeArrowheads="1"/>
          </p:cNvSpPr>
          <p:nvPr/>
        </p:nvSpPr>
        <p:spPr bwMode="auto">
          <a:xfrm>
            <a:off x="2057400" y="1233487"/>
            <a:ext cx="18161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>
                <a:latin typeface="Arial" pitchFamily="34" charset="0"/>
              </a:rPr>
              <a:t>Kiri</a:t>
            </a:r>
            <a:r>
              <a:rPr lang="en-US" dirty="0">
                <a:latin typeface="Arial" pitchFamily="34" charset="0"/>
              </a:rPr>
              <a:t>       </a:t>
            </a:r>
            <a:r>
              <a:rPr lang="en-US" dirty="0" err="1">
                <a:latin typeface="Arial" pitchFamily="34" charset="0"/>
              </a:rPr>
              <a:t>kanan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50535" name="Text Box 16"/>
          <p:cNvSpPr txBox="1">
            <a:spLocks noChangeArrowheads="1"/>
          </p:cNvSpPr>
          <p:nvPr/>
        </p:nvSpPr>
        <p:spPr bwMode="auto">
          <a:xfrm>
            <a:off x="6076950" y="1188485"/>
            <a:ext cx="18161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>
                <a:latin typeface="Arial" pitchFamily="34" charset="0"/>
              </a:rPr>
              <a:t>Kiri</a:t>
            </a:r>
            <a:r>
              <a:rPr lang="en-US" dirty="0">
                <a:latin typeface="Arial" pitchFamily="34" charset="0"/>
              </a:rPr>
              <a:t>       </a:t>
            </a:r>
            <a:r>
              <a:rPr lang="en-US" dirty="0" err="1">
                <a:latin typeface="Arial" pitchFamily="34" charset="0"/>
              </a:rPr>
              <a:t>kanan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50536" name="Text Box 17"/>
          <p:cNvSpPr txBox="1">
            <a:spLocks noChangeArrowheads="1"/>
          </p:cNvSpPr>
          <p:nvPr/>
        </p:nvSpPr>
        <p:spPr bwMode="auto">
          <a:xfrm>
            <a:off x="1371600" y="4800600"/>
            <a:ext cx="3752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Arial" pitchFamily="34" charset="0"/>
              </a:rPr>
              <a:t>Lokasi</a:t>
            </a:r>
            <a:r>
              <a:rPr lang="en-US" sz="1600" dirty="0">
                <a:latin typeface="Arial" pitchFamily="34" charset="0"/>
              </a:rPr>
              <a:t> </a:t>
            </a:r>
            <a:r>
              <a:rPr lang="en-US" sz="1600" dirty="0" err="1">
                <a:latin typeface="Arial" pitchFamily="34" charset="0"/>
              </a:rPr>
              <a:t>pusat</a:t>
            </a:r>
            <a:r>
              <a:rPr lang="en-US" sz="1600" dirty="0">
                <a:latin typeface="Arial" pitchFamily="34" charset="0"/>
              </a:rPr>
              <a:t> </a:t>
            </a:r>
            <a:r>
              <a:rPr lang="en-US" sz="1600" dirty="0" err="1">
                <a:latin typeface="Arial" pitchFamily="34" charset="0"/>
              </a:rPr>
              <a:t>kosakata</a:t>
            </a:r>
            <a:r>
              <a:rPr lang="en-US" sz="1600" dirty="0">
                <a:latin typeface="Arial" pitchFamily="34" charset="0"/>
              </a:rPr>
              <a:t> </a:t>
            </a:r>
            <a:r>
              <a:rPr lang="en-US" sz="1600" dirty="0" err="1">
                <a:latin typeface="Arial" pitchFamily="34" charset="0"/>
              </a:rPr>
              <a:t>pada</a:t>
            </a:r>
            <a:r>
              <a:rPr lang="en-US" sz="1600" dirty="0">
                <a:latin typeface="Arial" pitchFamily="34" charset="0"/>
              </a:rPr>
              <a:t> </a:t>
            </a:r>
            <a:r>
              <a:rPr lang="en-US" sz="1600" dirty="0" err="1">
                <a:latin typeface="Arial" pitchFamily="34" charset="0"/>
              </a:rPr>
              <a:t>otak</a:t>
            </a:r>
            <a:r>
              <a:rPr lang="en-US" sz="1600" dirty="0">
                <a:latin typeface="Arial" pitchFamily="34" charset="0"/>
              </a:rPr>
              <a:t> </a:t>
            </a:r>
            <a:r>
              <a:rPr lang="en-US" sz="1600" dirty="0" err="1">
                <a:latin typeface="Arial" pitchFamily="34" charset="0"/>
              </a:rPr>
              <a:t>pria</a:t>
            </a:r>
            <a:r>
              <a:rPr lang="en-US" sz="1600" dirty="0">
                <a:latin typeface="Arial" pitchFamily="34" charset="0"/>
              </a:rPr>
              <a:t>. (</a:t>
            </a:r>
            <a:r>
              <a:rPr lang="en-US" sz="1600" dirty="0" err="1">
                <a:latin typeface="Arial" pitchFamily="34" charset="0"/>
              </a:rPr>
              <a:t>Institut</a:t>
            </a:r>
            <a:r>
              <a:rPr lang="en-US" sz="1600" dirty="0">
                <a:latin typeface="Arial" pitchFamily="34" charset="0"/>
              </a:rPr>
              <a:t> </a:t>
            </a:r>
            <a:r>
              <a:rPr lang="en-US" sz="1600" dirty="0" err="1">
                <a:latin typeface="Arial" pitchFamily="34" charset="0"/>
              </a:rPr>
              <a:t>Psikiatri</a:t>
            </a:r>
            <a:r>
              <a:rPr lang="en-US" sz="1600" dirty="0">
                <a:latin typeface="Arial" pitchFamily="34" charset="0"/>
              </a:rPr>
              <a:t> London, 1999)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5054600" y="4800600"/>
            <a:ext cx="3860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itchFamily="34" charset="0"/>
              </a:rPr>
              <a:t>Lokasi</a:t>
            </a:r>
            <a:r>
              <a:rPr lang="en-US" sz="1600" dirty="0">
                <a:latin typeface="Arial" pitchFamily="34" charset="0"/>
              </a:rPr>
              <a:t> yang </a:t>
            </a:r>
            <a:r>
              <a:rPr lang="en-US" sz="1600" dirty="0" err="1">
                <a:latin typeface="Arial" pitchFamily="34" charset="0"/>
              </a:rPr>
              <a:t>mengendalikan</a:t>
            </a:r>
            <a:r>
              <a:rPr lang="en-US" sz="1600" dirty="0">
                <a:latin typeface="Arial" pitchFamily="34" charset="0"/>
              </a:rPr>
              <a:t> </a:t>
            </a:r>
            <a:r>
              <a:rPr lang="en-US" sz="1600" dirty="0" err="1">
                <a:latin typeface="Arial" pitchFamily="34" charset="0"/>
              </a:rPr>
              <a:t>bicara</a:t>
            </a:r>
            <a:r>
              <a:rPr lang="en-US" sz="1600" dirty="0">
                <a:latin typeface="Arial" pitchFamily="34" charset="0"/>
              </a:rPr>
              <a:t> &amp; </a:t>
            </a:r>
            <a:r>
              <a:rPr lang="en-US" sz="1600" dirty="0" err="1">
                <a:latin typeface="Arial" pitchFamily="34" charset="0"/>
              </a:rPr>
              <a:t>bahasa</a:t>
            </a:r>
            <a:r>
              <a:rPr lang="en-US" sz="1600" dirty="0">
                <a:latin typeface="Arial" pitchFamily="34" charset="0"/>
              </a:rPr>
              <a:t> </a:t>
            </a:r>
            <a:r>
              <a:rPr lang="en-US" sz="1600" dirty="0" err="1">
                <a:latin typeface="Arial" pitchFamily="34" charset="0"/>
              </a:rPr>
              <a:t>dalam</a:t>
            </a:r>
            <a:r>
              <a:rPr lang="en-US" sz="1600" dirty="0">
                <a:latin typeface="Arial" pitchFamily="34" charset="0"/>
              </a:rPr>
              <a:t> </a:t>
            </a:r>
            <a:r>
              <a:rPr lang="en-US" sz="1600" dirty="0" err="1">
                <a:latin typeface="Arial" pitchFamily="34" charset="0"/>
              </a:rPr>
              <a:t>otak</a:t>
            </a:r>
            <a:r>
              <a:rPr lang="en-US" sz="1600" dirty="0">
                <a:latin typeface="Arial" pitchFamily="34" charset="0"/>
              </a:rPr>
              <a:t> </a:t>
            </a:r>
            <a:r>
              <a:rPr lang="en-US" sz="1600" dirty="0" err="1">
                <a:latin typeface="Arial" pitchFamily="34" charset="0"/>
              </a:rPr>
              <a:t>wanita</a:t>
            </a:r>
            <a:r>
              <a:rPr lang="en-US" sz="1600" dirty="0">
                <a:latin typeface="Arial" pitchFamily="34" charset="0"/>
              </a:rPr>
              <a:t>.</a:t>
            </a:r>
          </a:p>
          <a:p>
            <a:r>
              <a:rPr lang="en-US" sz="1600" dirty="0">
                <a:latin typeface="Arial" pitchFamily="34" charset="0"/>
              </a:rPr>
              <a:t>(</a:t>
            </a:r>
            <a:r>
              <a:rPr lang="en-US" sz="1600" dirty="0" err="1">
                <a:latin typeface="Arial" pitchFamily="34" charset="0"/>
              </a:rPr>
              <a:t>Institut</a:t>
            </a:r>
            <a:r>
              <a:rPr lang="en-US" sz="1600" dirty="0">
                <a:latin typeface="Arial" pitchFamily="34" charset="0"/>
              </a:rPr>
              <a:t> </a:t>
            </a:r>
            <a:r>
              <a:rPr lang="en-US" sz="1600" dirty="0" err="1">
                <a:latin typeface="Arial" pitchFamily="34" charset="0"/>
              </a:rPr>
              <a:t>Psikiatri</a:t>
            </a:r>
            <a:r>
              <a:rPr lang="en-US" sz="1600" dirty="0">
                <a:latin typeface="Arial" pitchFamily="34" charset="0"/>
              </a:rPr>
              <a:t> London, 1999)</a:t>
            </a:r>
          </a:p>
        </p:txBody>
      </p:sp>
    </p:spTree>
    <p:extLst>
      <p:ext uri="{BB962C8B-B14F-4D97-AF65-F5344CB8AC3E}">
        <p14:creationId xmlns:p14="http://schemas.microsoft.com/office/powerpoint/2010/main" xmlns="" val="102298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181600" y="685800"/>
            <a:ext cx="3962400" cy="4876800"/>
            <a:chOff x="96" y="288"/>
            <a:chExt cx="2592" cy="3456"/>
          </a:xfrm>
        </p:grpSpPr>
        <p:sp>
          <p:nvSpPr>
            <p:cNvPr id="151558" name="Text Box 3"/>
            <p:cNvSpPr txBox="1">
              <a:spLocks noChangeArrowheads="1"/>
            </p:cNvSpPr>
            <p:nvPr/>
          </p:nvSpPr>
          <p:spPr bwMode="auto">
            <a:xfrm>
              <a:off x="146" y="574"/>
              <a:ext cx="2444" cy="2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sz="2400" b="1" i="1" dirty="0" err="1">
                  <a:solidFill>
                    <a:srgbClr val="FFFFFF"/>
                  </a:solidFill>
                  <a:latin typeface="Comic Sans MS" pitchFamily="66" charset="0"/>
                </a:rPr>
                <a:t>Wanita</a:t>
              </a:r>
              <a:r>
                <a:rPr lang="en-US" sz="2400" b="1" dirty="0">
                  <a:solidFill>
                    <a:srgbClr val="FF0066"/>
                  </a:solidFill>
                  <a:latin typeface="Comic Sans MS" pitchFamily="66" charset="0"/>
                </a:rPr>
                <a:t> </a:t>
              </a:r>
              <a:r>
                <a:rPr lang="en-US" sz="2400" b="1" dirty="0" err="1">
                  <a:solidFill>
                    <a:srgbClr val="FFFF00"/>
                  </a:solidFill>
                  <a:latin typeface="Comic Sans MS" pitchFamily="66" charset="0"/>
                </a:rPr>
                <a:t>dalam</a:t>
              </a:r>
              <a:r>
                <a:rPr lang="en-US" sz="2400" b="1" dirty="0">
                  <a:solidFill>
                    <a:srgbClr val="FFFF00"/>
                  </a:solidFill>
                  <a:latin typeface="Comic Sans MS" pitchFamily="66" charset="0"/>
                </a:rPr>
                <a:t> </a:t>
              </a:r>
              <a:r>
                <a:rPr lang="en-US" sz="2400" b="1" dirty="0" err="1">
                  <a:solidFill>
                    <a:srgbClr val="FFFF00"/>
                  </a:solidFill>
                  <a:latin typeface="Comic Sans MS" pitchFamily="66" charset="0"/>
                </a:rPr>
                <a:t>sehari</a:t>
              </a:r>
              <a:r>
                <a:rPr lang="en-US" sz="2400" b="1" dirty="0">
                  <a:solidFill>
                    <a:srgbClr val="FFFF00"/>
                  </a:solidFill>
                  <a:latin typeface="Comic Sans MS" pitchFamily="66" charset="0"/>
                </a:rPr>
                <a:t> </a:t>
              </a:r>
              <a:r>
                <a:rPr lang="en-US" sz="2400" b="1" dirty="0" err="1">
                  <a:solidFill>
                    <a:srgbClr val="FFFF00"/>
                  </a:solidFill>
                  <a:latin typeface="Comic Sans MS" pitchFamily="66" charset="0"/>
                </a:rPr>
                <a:t>mengatakan</a:t>
              </a:r>
              <a:r>
                <a:rPr lang="en-US" sz="2400" b="1" dirty="0">
                  <a:solidFill>
                    <a:srgbClr val="FFFF00"/>
                  </a:solidFill>
                  <a:latin typeface="Comic Sans MS" pitchFamily="66" charset="0"/>
                </a:rPr>
                <a:t> </a:t>
              </a:r>
              <a:r>
                <a:rPr lang="en-US" sz="2400" b="1" dirty="0" smtClean="0">
                  <a:solidFill>
                    <a:srgbClr val="FFFF00"/>
                  </a:solidFill>
                  <a:latin typeface="Comic Sans MS" pitchFamily="66" charset="0"/>
                </a:rPr>
                <a:t>:</a:t>
              </a:r>
            </a:p>
            <a:p>
              <a:pPr marL="342900" indent="-342900" algn="l" eaLnBrk="1" hangingPunct="1">
                <a:spcBef>
                  <a:spcPct val="50000"/>
                </a:spcBef>
                <a:buFont typeface="Arial" pitchFamily="34" charset="0"/>
                <a:buChar char="•"/>
              </a:pPr>
              <a:r>
                <a:rPr lang="en-US" sz="2000" b="1" dirty="0" smtClean="0">
                  <a:solidFill>
                    <a:srgbClr val="FFFFFF"/>
                  </a:solidFill>
                  <a:latin typeface="Comic Sans MS" pitchFamily="66" charset="0"/>
                </a:rPr>
                <a:t>6000 </a:t>
              </a:r>
              <a:r>
                <a:rPr lang="en-US" sz="2000" b="1" dirty="0">
                  <a:solidFill>
                    <a:srgbClr val="FFFFFF"/>
                  </a:solidFill>
                  <a:latin typeface="Comic Sans MS" pitchFamily="66" charset="0"/>
                </a:rPr>
                <a:t>– 8000 kata</a:t>
              </a:r>
            </a:p>
            <a:p>
              <a:pPr algn="l"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2000" b="1" dirty="0">
                  <a:solidFill>
                    <a:srgbClr val="FFFFFF"/>
                  </a:solidFill>
                  <a:latin typeface="Comic Sans MS" pitchFamily="66" charset="0"/>
                </a:rPr>
                <a:t> </a:t>
              </a:r>
              <a:r>
                <a:rPr lang="en-US" sz="2000" b="1" dirty="0" smtClean="0">
                  <a:solidFill>
                    <a:srgbClr val="FFFFFF"/>
                  </a:solidFill>
                  <a:latin typeface="Comic Sans MS" pitchFamily="66" charset="0"/>
                </a:rPr>
                <a:t> 2000 </a:t>
              </a:r>
              <a:r>
                <a:rPr lang="en-US" sz="2000" b="1" dirty="0">
                  <a:solidFill>
                    <a:srgbClr val="FFFFFF"/>
                  </a:solidFill>
                  <a:latin typeface="Comic Sans MS" pitchFamily="66" charset="0"/>
                </a:rPr>
                <a:t>– 3000 </a:t>
              </a:r>
              <a:r>
                <a:rPr lang="en-US" sz="2000" b="1" dirty="0" err="1">
                  <a:solidFill>
                    <a:srgbClr val="FFFFFF"/>
                  </a:solidFill>
                  <a:latin typeface="Comic Sans MS" pitchFamily="66" charset="0"/>
                </a:rPr>
                <a:t>bunyi</a:t>
              </a:r>
              <a:r>
                <a:rPr lang="en-US" sz="2000" b="1" dirty="0">
                  <a:solidFill>
                    <a:srgbClr val="FFFFFF"/>
                  </a:solidFill>
                  <a:latin typeface="Comic Sans MS" pitchFamily="66" charset="0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Comic Sans MS" pitchFamily="66" charset="0"/>
                </a:rPr>
                <a:t>vokal</a:t>
              </a:r>
              <a:endParaRPr lang="en-US" sz="2000" b="1" dirty="0">
                <a:solidFill>
                  <a:srgbClr val="FFFFFF"/>
                </a:solidFill>
                <a:latin typeface="Comic Sans MS" pitchFamily="66" charset="0"/>
              </a:endParaRPr>
            </a:p>
            <a:p>
              <a:pPr algn="l"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2000" b="1" dirty="0">
                  <a:solidFill>
                    <a:srgbClr val="FFFFFF"/>
                  </a:solidFill>
                  <a:latin typeface="Comic Sans MS" pitchFamily="66" charset="0"/>
                </a:rPr>
                <a:t> </a:t>
              </a:r>
              <a:r>
                <a:rPr lang="en-US" sz="2000" b="1" dirty="0" smtClean="0">
                  <a:solidFill>
                    <a:srgbClr val="FFFFFF"/>
                  </a:solidFill>
                  <a:latin typeface="Comic Sans MS" pitchFamily="66" charset="0"/>
                </a:rPr>
                <a:t> 8000 </a:t>
              </a:r>
              <a:r>
                <a:rPr lang="en-US" sz="2000" b="1" dirty="0">
                  <a:solidFill>
                    <a:srgbClr val="FFFFFF"/>
                  </a:solidFill>
                  <a:latin typeface="Comic Sans MS" pitchFamily="66" charset="0"/>
                </a:rPr>
                <a:t>– 10.000 </a:t>
              </a:r>
              <a:r>
                <a:rPr lang="en-US" sz="2000" b="1" dirty="0" err="1">
                  <a:solidFill>
                    <a:srgbClr val="FFFFFF"/>
                  </a:solidFill>
                  <a:latin typeface="Comic Sans MS" pitchFamily="66" charset="0"/>
                </a:rPr>
                <a:t>gerakan</a:t>
              </a:r>
              <a:r>
                <a:rPr lang="en-US" sz="2000" b="1" dirty="0">
                  <a:solidFill>
                    <a:srgbClr val="FFFFFF"/>
                  </a:solidFill>
                  <a:latin typeface="Comic Sans MS" pitchFamily="66" charset="0"/>
                </a:rPr>
                <a:t> </a:t>
              </a:r>
              <a:r>
                <a:rPr lang="en-US" sz="2000" b="1" dirty="0" smtClean="0">
                  <a:solidFill>
                    <a:srgbClr val="FFFFFF"/>
                  </a:solidFill>
                  <a:latin typeface="Comic Sans MS" pitchFamily="66" charset="0"/>
                </a:rPr>
                <a:t>  	</a:t>
              </a:r>
              <a:r>
                <a:rPr lang="en-US" sz="2000" b="1" dirty="0">
                  <a:solidFill>
                    <a:srgbClr val="FFFFFF"/>
                  </a:solidFill>
                  <a:latin typeface="Comic Sans MS" pitchFamily="66" charset="0"/>
                </a:rPr>
                <a:t> </a:t>
              </a:r>
              <a:r>
                <a:rPr lang="en-US" sz="2000" b="1" dirty="0" smtClean="0">
                  <a:solidFill>
                    <a:srgbClr val="FFFFFF"/>
                  </a:solidFill>
                  <a:latin typeface="Comic Sans MS" pitchFamily="66" charset="0"/>
                </a:rPr>
                <a:t>      </a:t>
              </a:r>
              <a:r>
                <a:rPr lang="en-US" sz="2000" b="1" dirty="0" err="1" smtClean="0">
                  <a:solidFill>
                    <a:srgbClr val="FFFFFF"/>
                  </a:solidFill>
                  <a:latin typeface="Comic Sans MS" pitchFamily="66" charset="0"/>
                </a:rPr>
                <a:t>bahasa</a:t>
              </a:r>
              <a:r>
                <a:rPr lang="en-US" sz="2000" b="1" dirty="0" smtClean="0">
                  <a:solidFill>
                    <a:srgbClr val="FFFFFF"/>
                  </a:solidFill>
                  <a:latin typeface="Comic Sans MS" pitchFamily="66" charset="0"/>
                </a:rPr>
                <a:t> </a:t>
              </a:r>
              <a:r>
                <a:rPr lang="en-US" sz="2000" b="1" dirty="0" err="1" smtClean="0">
                  <a:solidFill>
                    <a:srgbClr val="FFFFFF"/>
                  </a:solidFill>
                  <a:latin typeface="Comic Sans MS" pitchFamily="66" charset="0"/>
                </a:rPr>
                <a:t>tubuh</a:t>
              </a:r>
              <a:endParaRPr lang="en-US" sz="2000" b="1" dirty="0">
                <a:solidFill>
                  <a:srgbClr val="FFFFFF"/>
                </a:solidFill>
                <a:latin typeface="Comic Sans MS" pitchFamily="66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endParaRPr lang="en-US" sz="2000" b="1" dirty="0">
                <a:solidFill>
                  <a:srgbClr val="FFFFFF"/>
                </a:solidFill>
                <a:latin typeface="Comic Sans MS" pitchFamily="66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n-US" sz="2000" b="1" dirty="0">
                  <a:solidFill>
                    <a:srgbClr val="FFFFFF"/>
                  </a:solidFill>
                  <a:latin typeface="Comic Sans MS" pitchFamily="66" charset="0"/>
                </a:rPr>
                <a:t>Rata – rata </a:t>
              </a:r>
              <a:r>
                <a:rPr lang="en-US" sz="2000" b="1" dirty="0" err="1">
                  <a:solidFill>
                    <a:srgbClr val="FFFFFF"/>
                  </a:solidFill>
                  <a:latin typeface="Comic Sans MS" pitchFamily="66" charset="0"/>
                </a:rPr>
                <a:t>jumlah</a:t>
              </a:r>
              <a:r>
                <a:rPr lang="en-US" sz="2000" b="1" dirty="0">
                  <a:solidFill>
                    <a:srgbClr val="000000"/>
                  </a:solidFill>
                  <a:latin typeface="Comic Sans MS" pitchFamily="66" charset="0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Comic Sans MS" pitchFamily="66" charset="0"/>
                </a:rPr>
                <a:t>komunikasi</a:t>
              </a:r>
              <a:r>
                <a:rPr lang="en-US" sz="2000" b="1" dirty="0">
                  <a:solidFill>
                    <a:srgbClr val="FFFFFF"/>
                  </a:solidFill>
                  <a:latin typeface="Comic Sans MS" pitchFamily="66" charset="0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Comic Sans MS" pitchFamily="66" charset="0"/>
                </a:rPr>
                <a:t>sebanyak</a:t>
              </a:r>
              <a:r>
                <a:rPr lang="en-US" sz="2000" b="1" dirty="0">
                  <a:solidFill>
                    <a:srgbClr val="000000"/>
                  </a:solidFill>
                  <a:latin typeface="Comic Sans MS" pitchFamily="66" charset="0"/>
                </a:rPr>
                <a:t> </a:t>
              </a:r>
              <a:endParaRPr lang="en-US" sz="2000" b="1" dirty="0" smtClean="0">
                <a:solidFill>
                  <a:srgbClr val="000000"/>
                </a:solidFill>
                <a:latin typeface="Comic Sans MS" pitchFamily="66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n-US" sz="2000" b="1" dirty="0" smtClean="0">
                  <a:solidFill>
                    <a:srgbClr val="FFFF00"/>
                  </a:solidFill>
                  <a:latin typeface="Comic Sans MS" pitchFamily="66" charset="0"/>
                </a:rPr>
                <a:t>20.000</a:t>
              </a:r>
              <a:r>
                <a:rPr lang="en-US" sz="2000" b="1" dirty="0" smtClean="0">
                  <a:solidFill>
                    <a:srgbClr val="000000"/>
                  </a:solidFill>
                  <a:latin typeface="Comic Sans MS" pitchFamily="66" charset="0"/>
                </a:rPr>
                <a:t> </a:t>
              </a:r>
              <a:r>
                <a:rPr lang="en-US" sz="2000" b="1" dirty="0">
                  <a:solidFill>
                    <a:srgbClr val="FFFFFF"/>
                  </a:solidFill>
                  <a:latin typeface="Comic Sans MS" pitchFamily="66" charset="0"/>
                </a:rPr>
                <a:t>kata-kata</a:t>
              </a:r>
            </a:p>
          </p:txBody>
        </p:sp>
        <p:sp>
          <p:nvSpPr>
            <p:cNvPr id="151559" name="Rectangle 4"/>
            <p:cNvSpPr>
              <a:spLocks noChangeArrowheads="1"/>
            </p:cNvSpPr>
            <p:nvPr/>
          </p:nvSpPr>
          <p:spPr bwMode="auto">
            <a:xfrm>
              <a:off x="96" y="288"/>
              <a:ext cx="2592" cy="3456"/>
            </a:xfrm>
            <a:prstGeom prst="rect">
              <a:avLst/>
            </a:prstGeom>
            <a:noFill/>
            <a:ln w="38100">
              <a:solidFill>
                <a:srgbClr val="F3230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id-ID" sz="180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762000" y="685800"/>
            <a:ext cx="3962400" cy="4876800"/>
            <a:chOff x="96" y="288"/>
            <a:chExt cx="2592" cy="3456"/>
          </a:xfrm>
        </p:grpSpPr>
        <p:sp>
          <p:nvSpPr>
            <p:cNvPr id="151556" name="Text Box 6"/>
            <p:cNvSpPr txBox="1">
              <a:spLocks noChangeArrowheads="1"/>
            </p:cNvSpPr>
            <p:nvPr/>
          </p:nvSpPr>
          <p:spPr bwMode="auto">
            <a:xfrm>
              <a:off x="144" y="573"/>
              <a:ext cx="2444" cy="2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sz="2400" b="1" i="1" dirty="0" err="1">
                  <a:solidFill>
                    <a:srgbClr val="FFFFFF"/>
                  </a:solidFill>
                  <a:latin typeface="Comic Sans MS" pitchFamily="66" charset="0"/>
                </a:rPr>
                <a:t>Pria</a:t>
              </a:r>
              <a:r>
                <a:rPr lang="en-US" sz="2400" b="1" dirty="0">
                  <a:solidFill>
                    <a:srgbClr val="0000FF"/>
                  </a:solidFill>
                  <a:latin typeface="Comic Sans MS" pitchFamily="66" charset="0"/>
                </a:rPr>
                <a:t> </a:t>
              </a:r>
              <a:r>
                <a:rPr lang="en-US" sz="2400" b="1" dirty="0" err="1">
                  <a:solidFill>
                    <a:srgbClr val="FFFF00"/>
                  </a:solidFill>
                  <a:latin typeface="Comic Sans MS" pitchFamily="66" charset="0"/>
                </a:rPr>
                <a:t>dalam</a:t>
              </a:r>
              <a:r>
                <a:rPr lang="en-US" sz="2400" b="1" dirty="0">
                  <a:solidFill>
                    <a:srgbClr val="FFFF00"/>
                  </a:solidFill>
                  <a:latin typeface="Comic Sans MS" pitchFamily="66" charset="0"/>
                </a:rPr>
                <a:t> </a:t>
              </a:r>
              <a:r>
                <a:rPr lang="en-US" sz="2400" b="1" dirty="0" err="1">
                  <a:solidFill>
                    <a:srgbClr val="FFFF00"/>
                  </a:solidFill>
                  <a:latin typeface="Comic Sans MS" pitchFamily="66" charset="0"/>
                </a:rPr>
                <a:t>sehari</a:t>
              </a:r>
              <a:r>
                <a:rPr lang="en-US" sz="2400" b="1" dirty="0">
                  <a:solidFill>
                    <a:srgbClr val="FFFF00"/>
                  </a:solidFill>
                  <a:latin typeface="Comic Sans MS" pitchFamily="66" charset="0"/>
                </a:rPr>
                <a:t> </a:t>
              </a:r>
              <a:r>
                <a:rPr lang="en-US" sz="2400" b="1" dirty="0" err="1">
                  <a:solidFill>
                    <a:srgbClr val="FFFF00"/>
                  </a:solidFill>
                  <a:latin typeface="Comic Sans MS" pitchFamily="66" charset="0"/>
                </a:rPr>
                <a:t>mengatakan</a:t>
              </a:r>
              <a:r>
                <a:rPr lang="en-US" sz="2400" b="1" dirty="0">
                  <a:solidFill>
                    <a:srgbClr val="FFFF00"/>
                  </a:solidFill>
                  <a:latin typeface="Comic Sans MS" pitchFamily="66" charset="0"/>
                </a:rPr>
                <a:t> </a:t>
              </a:r>
              <a:r>
                <a:rPr lang="en-US" sz="2400" b="1" dirty="0" smtClean="0">
                  <a:solidFill>
                    <a:srgbClr val="FFFF00"/>
                  </a:solidFill>
                  <a:latin typeface="Comic Sans MS" pitchFamily="66" charset="0"/>
                </a:rPr>
                <a:t>:</a:t>
              </a:r>
            </a:p>
            <a:p>
              <a:pPr marL="342900" indent="-342900" algn="l" eaLnBrk="1" hangingPunct="1">
                <a:spcBef>
                  <a:spcPct val="50000"/>
                </a:spcBef>
                <a:buFont typeface="Arial" pitchFamily="34" charset="0"/>
                <a:buChar char="•"/>
              </a:pPr>
              <a:r>
                <a:rPr lang="en-US" sz="2000" b="1" dirty="0" smtClean="0">
                  <a:solidFill>
                    <a:srgbClr val="FFFFFF"/>
                  </a:solidFill>
                  <a:latin typeface="Comic Sans MS" pitchFamily="66" charset="0"/>
                </a:rPr>
                <a:t>2000 </a:t>
              </a:r>
              <a:r>
                <a:rPr lang="en-US" sz="2000" b="1" dirty="0">
                  <a:solidFill>
                    <a:srgbClr val="FFFFFF"/>
                  </a:solidFill>
                  <a:latin typeface="Comic Sans MS" pitchFamily="66" charset="0"/>
                </a:rPr>
                <a:t>- 4000 kata</a:t>
              </a:r>
            </a:p>
            <a:p>
              <a:pPr algn="l"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2000" b="1" dirty="0">
                  <a:solidFill>
                    <a:srgbClr val="FFFFFF"/>
                  </a:solidFill>
                  <a:latin typeface="Comic Sans MS" pitchFamily="66" charset="0"/>
                </a:rPr>
                <a:t> </a:t>
              </a:r>
              <a:r>
                <a:rPr lang="en-US" sz="2000" b="1" dirty="0" smtClean="0">
                  <a:solidFill>
                    <a:srgbClr val="FFFFFF"/>
                  </a:solidFill>
                  <a:latin typeface="Comic Sans MS" pitchFamily="66" charset="0"/>
                </a:rPr>
                <a:t> 1000 </a:t>
              </a:r>
              <a:r>
                <a:rPr lang="en-US" sz="2000" b="1" dirty="0">
                  <a:solidFill>
                    <a:srgbClr val="FFFFFF"/>
                  </a:solidFill>
                  <a:latin typeface="Comic Sans MS" pitchFamily="66" charset="0"/>
                </a:rPr>
                <a:t>- 2000 </a:t>
              </a:r>
              <a:r>
                <a:rPr lang="en-US" sz="2000" b="1" dirty="0" err="1">
                  <a:solidFill>
                    <a:srgbClr val="FFFFFF"/>
                  </a:solidFill>
                  <a:latin typeface="Comic Sans MS" pitchFamily="66" charset="0"/>
                </a:rPr>
                <a:t>bunyi</a:t>
              </a:r>
              <a:r>
                <a:rPr lang="en-US" sz="2000" b="1" dirty="0">
                  <a:solidFill>
                    <a:srgbClr val="FFFFFF"/>
                  </a:solidFill>
                  <a:latin typeface="Comic Sans MS" pitchFamily="66" charset="0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Comic Sans MS" pitchFamily="66" charset="0"/>
                </a:rPr>
                <a:t>vokal</a:t>
              </a:r>
              <a:endParaRPr lang="en-US" sz="2000" b="1" dirty="0">
                <a:solidFill>
                  <a:srgbClr val="FFFFFF"/>
                </a:solidFill>
                <a:latin typeface="Comic Sans MS" pitchFamily="66" charset="0"/>
              </a:endParaRPr>
            </a:p>
            <a:p>
              <a:pPr algn="l"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2000" b="1" dirty="0">
                  <a:solidFill>
                    <a:srgbClr val="FFFFFF"/>
                  </a:solidFill>
                  <a:latin typeface="Comic Sans MS" pitchFamily="66" charset="0"/>
                </a:rPr>
                <a:t> </a:t>
              </a:r>
              <a:r>
                <a:rPr lang="en-US" sz="2000" b="1" dirty="0" smtClean="0">
                  <a:solidFill>
                    <a:srgbClr val="FFFFFF"/>
                  </a:solidFill>
                  <a:latin typeface="Comic Sans MS" pitchFamily="66" charset="0"/>
                </a:rPr>
                <a:t> 2000 </a:t>
              </a:r>
              <a:r>
                <a:rPr lang="en-US" sz="2000" b="1" dirty="0">
                  <a:solidFill>
                    <a:srgbClr val="FFFFFF"/>
                  </a:solidFill>
                  <a:latin typeface="Comic Sans MS" pitchFamily="66" charset="0"/>
                </a:rPr>
                <a:t>– 3000 </a:t>
              </a:r>
              <a:r>
                <a:rPr lang="en-US" sz="2000" b="1" dirty="0" err="1">
                  <a:solidFill>
                    <a:srgbClr val="FFFFFF"/>
                  </a:solidFill>
                  <a:latin typeface="Comic Sans MS" pitchFamily="66" charset="0"/>
                </a:rPr>
                <a:t>gerakan</a:t>
              </a:r>
              <a:r>
                <a:rPr lang="en-US" sz="2000" b="1" dirty="0">
                  <a:solidFill>
                    <a:srgbClr val="FFFFFF"/>
                  </a:solidFill>
                  <a:latin typeface="Comic Sans MS" pitchFamily="66" charset="0"/>
                </a:rPr>
                <a:t> </a:t>
              </a:r>
              <a:r>
                <a:rPr lang="en-US" sz="2000" b="1" dirty="0" smtClean="0">
                  <a:solidFill>
                    <a:srgbClr val="FFFFFF"/>
                  </a:solidFill>
                  <a:latin typeface="Comic Sans MS" pitchFamily="66" charset="0"/>
                </a:rPr>
                <a:t>	         </a:t>
              </a:r>
              <a:r>
                <a:rPr lang="en-US" sz="2000" b="1" dirty="0" err="1" smtClean="0">
                  <a:solidFill>
                    <a:srgbClr val="FFFFFF"/>
                  </a:solidFill>
                  <a:latin typeface="Comic Sans MS" pitchFamily="66" charset="0"/>
                </a:rPr>
                <a:t>bahasa</a:t>
              </a:r>
              <a:r>
                <a:rPr lang="en-US" sz="2000" b="1" dirty="0" smtClean="0">
                  <a:solidFill>
                    <a:srgbClr val="FFFFFF"/>
                  </a:solidFill>
                  <a:latin typeface="Comic Sans MS" pitchFamily="66" charset="0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Comic Sans MS" pitchFamily="66" charset="0"/>
                </a:rPr>
                <a:t>tubuh</a:t>
              </a:r>
              <a:endParaRPr lang="en-US" sz="2000" b="1" dirty="0">
                <a:solidFill>
                  <a:srgbClr val="FFFFFF"/>
                </a:solidFill>
                <a:latin typeface="Comic Sans MS" pitchFamily="66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endParaRPr lang="en-US" sz="2000" b="1" dirty="0">
                <a:solidFill>
                  <a:srgbClr val="FFFFFF"/>
                </a:solidFill>
                <a:latin typeface="Comic Sans MS" pitchFamily="66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n-US" sz="2000" b="1" dirty="0">
                  <a:solidFill>
                    <a:srgbClr val="FFFFFF"/>
                  </a:solidFill>
                  <a:latin typeface="Comic Sans MS" pitchFamily="66" charset="0"/>
                </a:rPr>
                <a:t>Rata – rata </a:t>
              </a:r>
              <a:r>
                <a:rPr lang="en-US" sz="2000" b="1" dirty="0" err="1">
                  <a:solidFill>
                    <a:srgbClr val="FFFFFF"/>
                  </a:solidFill>
                  <a:latin typeface="Comic Sans MS" pitchFamily="66" charset="0"/>
                </a:rPr>
                <a:t>jumlah</a:t>
              </a:r>
              <a:r>
                <a:rPr lang="en-US" sz="2000" b="1" dirty="0">
                  <a:solidFill>
                    <a:srgbClr val="FFFFFF"/>
                  </a:solidFill>
                  <a:latin typeface="Comic Sans MS" pitchFamily="66" charset="0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Comic Sans MS" pitchFamily="66" charset="0"/>
                </a:rPr>
                <a:t>komunikasi</a:t>
              </a:r>
              <a:r>
                <a:rPr lang="en-US" sz="2000" b="1" dirty="0">
                  <a:solidFill>
                    <a:srgbClr val="FFFFFF"/>
                  </a:solidFill>
                  <a:latin typeface="Comic Sans MS" pitchFamily="66" charset="0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Comic Sans MS" pitchFamily="66" charset="0"/>
                </a:rPr>
                <a:t>sebanyak</a:t>
              </a:r>
              <a:endParaRPr lang="en-US" sz="2000" b="1" dirty="0">
                <a:solidFill>
                  <a:srgbClr val="000000"/>
                </a:solidFill>
                <a:latin typeface="Comic Sans MS" pitchFamily="66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n-US" sz="2000" b="1" dirty="0">
                  <a:solidFill>
                    <a:srgbClr val="FFFF00"/>
                  </a:solidFill>
                  <a:latin typeface="Comic Sans MS" pitchFamily="66" charset="0"/>
                </a:rPr>
                <a:t>7000</a:t>
              </a:r>
              <a:r>
                <a:rPr lang="en-US" sz="2000" b="1" dirty="0">
                  <a:solidFill>
                    <a:srgbClr val="000000"/>
                  </a:solidFill>
                  <a:latin typeface="Comic Sans MS" pitchFamily="66" charset="0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Comic Sans MS" pitchFamily="66" charset="0"/>
                </a:rPr>
                <a:t>kata-kata</a:t>
              </a:r>
              <a:endParaRPr lang="en-US" sz="2000" b="1" dirty="0">
                <a:solidFill>
                  <a:srgbClr val="FFFFFF"/>
                </a:solidFill>
                <a:latin typeface="Comic Sans MS" pitchFamily="66" charset="0"/>
              </a:endParaRPr>
            </a:p>
          </p:txBody>
        </p:sp>
        <p:sp>
          <p:nvSpPr>
            <p:cNvPr id="151557" name="Rectangle 7"/>
            <p:cNvSpPr>
              <a:spLocks noChangeArrowheads="1"/>
            </p:cNvSpPr>
            <p:nvPr/>
          </p:nvSpPr>
          <p:spPr bwMode="auto">
            <a:xfrm>
              <a:off x="96" y="288"/>
              <a:ext cx="2592" cy="3456"/>
            </a:xfrm>
            <a:prstGeom prst="rect">
              <a:avLst/>
            </a:prstGeom>
            <a:noFill/>
            <a:ln w="38100">
              <a:solidFill>
                <a:srgbClr val="F3230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id-ID" sz="180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3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9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2871" y="2744372"/>
            <a:ext cx="3840617" cy="2221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 descr="C:\Users\SRS\Pictures\098028800_1428999955-ibu_saya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743200"/>
            <a:ext cx="4038677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sp>
        <p:nvSpPr>
          <p:cNvPr id="18637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915400" cy="55626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buNone/>
              <a:defRPr/>
            </a:pP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	</a:t>
            </a:r>
            <a:r>
              <a:rPr lang="en-US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Otak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perempuan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/>
              <a:t>tersusun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untuk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bereaksi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pada</a:t>
            </a:r>
            <a:r>
              <a:rPr lang="en-US" sz="3600" b="1" dirty="0" smtClean="0"/>
              <a:t> orang &amp; </a:t>
            </a:r>
            <a:r>
              <a:rPr lang="en-US" sz="3600" b="1" dirty="0" err="1" smtClean="0"/>
              <a:t>wajah-wajah</a:t>
            </a:r>
            <a:r>
              <a:rPr lang="en-US" sz="3600" b="1" dirty="0" smtClean="0"/>
              <a:t>.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endParaRPr lang="en-US" sz="3600" b="1" dirty="0" smtClean="0"/>
          </a:p>
          <a:p>
            <a:pPr algn="ctr" eaLnBrk="1" hangingPunct="1">
              <a:defRPr/>
            </a:pPr>
            <a:endParaRPr lang="en-US" sz="3600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6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50281" y="4724400"/>
            <a:ext cx="224131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FF00"/>
                </a:solidFill>
              </a:rPr>
              <a:t>http://cdn0-a.production.liputan6.static6.com/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4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66800"/>
            <a:ext cx="8502650" cy="1143000"/>
          </a:xfrm>
        </p:spPr>
        <p:txBody>
          <a:bodyPr>
            <a:normAutofit fontScale="90000"/>
          </a:bodyPr>
          <a:lstStyle/>
          <a:p>
            <a:pPr marL="365125" indent="-255588" algn="ctr" eaLnBrk="1" hangingPunct="1">
              <a:spcBef>
                <a:spcPts val="400"/>
              </a:spcBef>
              <a:defRPr/>
            </a:pPr>
            <a:r>
              <a:rPr lang="en-U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+mn-ea"/>
                <a:cs typeface="+mn-cs"/>
              </a:rPr>
              <a:t>Otak</a:t>
            </a:r>
            <a:r>
              <a:rPr lang="en-U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+mn-ea"/>
                <a:cs typeface="+mn-cs"/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+mn-ea"/>
                <a:cs typeface="+mn-cs"/>
              </a:rPr>
              <a:t>laki-laki</a:t>
            </a:r>
            <a:r>
              <a:rPr lang="en-US" sz="4400" dirty="0" smtClean="0">
                <a:solidFill>
                  <a:srgbClr val="FF0000"/>
                </a:solidFill>
                <a:effectLst/>
                <a:ea typeface="+mn-ea"/>
                <a:cs typeface="+mn-cs"/>
              </a:rPr>
              <a:t> </a:t>
            </a:r>
            <a:r>
              <a:rPr lang="en-US" sz="4400" dirty="0" err="1">
                <a:solidFill>
                  <a:srgbClr val="002060"/>
                </a:solidFill>
                <a:effectLst/>
                <a:ea typeface="+mn-ea"/>
                <a:cs typeface="+mn-cs"/>
              </a:rPr>
              <a:t>bereaksi</a:t>
            </a:r>
            <a:r>
              <a:rPr lang="en-US" sz="4400" dirty="0">
                <a:solidFill>
                  <a:srgbClr val="002060"/>
                </a:solidFill>
                <a:effectLst/>
                <a:ea typeface="+mn-ea"/>
                <a:cs typeface="+mn-cs"/>
              </a:rPr>
              <a:t> </a:t>
            </a:r>
            <a:r>
              <a:rPr lang="en-US" sz="4400" dirty="0" err="1">
                <a:solidFill>
                  <a:srgbClr val="002060"/>
                </a:solidFill>
                <a:effectLst/>
                <a:ea typeface="+mn-ea"/>
                <a:cs typeface="+mn-cs"/>
              </a:rPr>
              <a:t>pada</a:t>
            </a:r>
            <a:r>
              <a:rPr lang="en-US" sz="4400" dirty="0">
                <a:solidFill>
                  <a:srgbClr val="002060"/>
                </a:solidFill>
                <a:effectLst/>
                <a:ea typeface="+mn-ea"/>
                <a:cs typeface="+mn-cs"/>
              </a:rPr>
              <a:t> </a:t>
            </a:r>
            <a:r>
              <a:rPr lang="en-US" sz="4400" dirty="0" smtClean="0">
                <a:solidFill>
                  <a:srgbClr val="002060"/>
                </a:solidFill>
                <a:effectLst/>
                <a:ea typeface="+mn-ea"/>
                <a:cs typeface="+mn-cs"/>
              </a:rPr>
              <a:t/>
            </a:r>
            <a:br>
              <a:rPr lang="en-US" sz="4400" dirty="0" smtClean="0">
                <a:solidFill>
                  <a:srgbClr val="002060"/>
                </a:solidFill>
                <a:effectLst/>
                <a:ea typeface="+mn-ea"/>
                <a:cs typeface="+mn-cs"/>
              </a:rPr>
            </a:br>
            <a:r>
              <a:rPr lang="en-US" sz="4400" dirty="0" err="1" smtClean="0">
                <a:solidFill>
                  <a:srgbClr val="002060"/>
                </a:solidFill>
                <a:effectLst/>
                <a:ea typeface="+mn-ea"/>
                <a:cs typeface="+mn-cs"/>
              </a:rPr>
              <a:t>benda</a:t>
            </a:r>
            <a:r>
              <a:rPr lang="en-US" sz="4400" dirty="0" smtClean="0">
                <a:solidFill>
                  <a:srgbClr val="002060"/>
                </a:solidFill>
                <a:effectLst/>
                <a:ea typeface="+mn-ea"/>
                <a:cs typeface="+mn-cs"/>
              </a:rPr>
              <a:t> </a:t>
            </a:r>
            <a:r>
              <a:rPr lang="en-US" sz="4400" dirty="0">
                <a:solidFill>
                  <a:srgbClr val="002060"/>
                </a:solidFill>
                <a:effectLst/>
                <a:ea typeface="+mn-ea"/>
                <a:cs typeface="+mn-cs"/>
              </a:rPr>
              <a:t>&amp; </a:t>
            </a:r>
            <a:r>
              <a:rPr lang="en-US" sz="4400" dirty="0" err="1">
                <a:solidFill>
                  <a:srgbClr val="002060"/>
                </a:solidFill>
                <a:effectLst/>
                <a:ea typeface="+mn-ea"/>
                <a:cs typeface="+mn-cs"/>
              </a:rPr>
              <a:t>bentuknya</a:t>
            </a:r>
            <a:r>
              <a:rPr lang="en-US" sz="4400" dirty="0">
                <a:solidFill>
                  <a:srgbClr val="002060"/>
                </a:solidFill>
                <a:effectLst/>
                <a:ea typeface="+mn-ea"/>
                <a:cs typeface="+mn-cs"/>
              </a:rPr>
              <a:t/>
            </a:r>
            <a:br>
              <a:rPr lang="en-US" sz="4400" dirty="0">
                <a:solidFill>
                  <a:srgbClr val="002060"/>
                </a:solidFill>
                <a:effectLst/>
                <a:ea typeface="+mn-ea"/>
                <a:cs typeface="+mn-cs"/>
              </a:rPr>
            </a:br>
            <a:endParaRPr lang="en-US" dirty="0"/>
          </a:p>
        </p:txBody>
      </p:sp>
      <p:pic>
        <p:nvPicPr>
          <p:cNvPr id="153604" name="rg_hi" descr="https://encrypted-tbn0.gstatic.com/images?q=tbn:ANd9GcTORErrG3IWzl4q8oSYbqFzmFYX5Py2YXjdE5HO6DDL5atNOBSK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7700" y="2362200"/>
            <a:ext cx="4292600" cy="3048000"/>
          </a:xfrm>
          <a:prstGeom prst="rect">
            <a:avLst/>
          </a:prstGeom>
        </p:spPr>
      </p:pic>
      <p:pic>
        <p:nvPicPr>
          <p:cNvPr id="153603" name="rg_hi" descr="https://encrypted-tbn1.gstatic.com/images?q=tbn:ANd9GcSdtuyauzM-lwpDb7Rv8obwtaIMIcUlD2kFnK5sk296_YT9BABE"/>
          <p:cNvPicPr>
            <a:picLocks noChangeAspect="1" noChangeArrowheads="1"/>
          </p:cNvPicPr>
          <p:nvPr/>
        </p:nvPicPr>
        <p:blipFill>
          <a:blip r:embed="rId4"/>
          <a:srcRect b="13043"/>
          <a:stretch>
            <a:fillRect/>
          </a:stretch>
        </p:blipFill>
        <p:spPr bwMode="auto">
          <a:xfrm>
            <a:off x="1066800" y="2362200"/>
            <a:ext cx="2971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7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7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idx="1"/>
          </p:nvPr>
        </p:nvSpPr>
        <p:spPr>
          <a:xfrm>
            <a:off x="228600" y="457200"/>
            <a:ext cx="9163050" cy="32004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buNone/>
              <a:defRPr/>
            </a:pPr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</a:rPr>
              <a:t>PEREMPUAN</a:t>
            </a:r>
            <a:r>
              <a:rPr lang="en-US" sz="3600" b="1" dirty="0" smtClean="0">
                <a:latin typeface="Comic Sans MS" pitchFamily="66" charset="0"/>
              </a:rPr>
              <a:t> MENGINGINKAN</a:t>
            </a:r>
          </a:p>
          <a:p>
            <a:pPr algn="ctr" eaLnBrk="1" hangingPunct="1">
              <a:buNone/>
              <a:defRPr/>
            </a:pPr>
            <a:r>
              <a:rPr lang="en-US" sz="3600" b="1" dirty="0" smtClean="0">
                <a:latin typeface="Comic Sans MS" pitchFamily="66" charset="0"/>
              </a:rPr>
              <a:t>HUBUNGAN &amp; KERJA SAMA</a:t>
            </a:r>
          </a:p>
          <a:p>
            <a:pPr eaLnBrk="1" hangingPunct="1">
              <a:defRPr/>
            </a:pPr>
            <a:endParaRPr lang="en-US" sz="3600" b="1" dirty="0" smtClean="0"/>
          </a:p>
          <a:p>
            <a:pPr eaLnBrk="1" hangingPunct="1">
              <a:defRPr/>
            </a:pPr>
            <a:endParaRPr lang="en-US" sz="3600" dirty="0" smtClean="0"/>
          </a:p>
        </p:txBody>
      </p:sp>
      <p:pic>
        <p:nvPicPr>
          <p:cNvPr id="155651" name="rg_hi" descr="https://encrypted-tbn0.gstatic.com/images?q=tbn:ANd9GcSK3Z7c7UAjzHIHpt9IgffrazHb2rcUfBOI18HhOgfK8fhgDmk_UQ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750" y="2286000"/>
            <a:ext cx="4238232" cy="2792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652" name="Picture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2286000"/>
            <a:ext cx="4011453" cy="2792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8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883719" y="4791791"/>
            <a:ext cx="12602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dok</a:t>
            </a:r>
            <a:r>
              <a:rPr lang="en-US" sz="1400" dirty="0" smtClean="0"/>
              <a:t>. </a:t>
            </a:r>
            <a:r>
              <a:rPr lang="en-US" sz="1400" dirty="0" err="1" smtClean="0"/>
              <a:t>pribadi</a:t>
            </a:r>
            <a:endParaRPr lang="en-US" sz="1400" dirty="0"/>
          </a:p>
        </p:txBody>
      </p:sp>
      <p:pic>
        <p:nvPicPr>
          <p:cNvPr id="9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mb dir="vert"/>
  </p:transition>
  <p:timing>
    <p:tnLst>
      <p:par>
        <p:cTn id="1" dur="indefinite" restart="never" nodeType="tmRoot"/>
      </p:par>
    </p:tnLst>
  </p:timing>
</p:sld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theme/_rels/them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 PILIHAN">
  <a:themeElements>
    <a:clrScheme name="Default Design 11">
      <a:dk1>
        <a:srgbClr val="3E3E5C"/>
      </a:dk1>
      <a:lt1>
        <a:srgbClr val="FFFFFF"/>
      </a:lt1>
      <a:dk2>
        <a:srgbClr val="666699"/>
      </a:dk2>
      <a:lt2>
        <a:srgbClr val="FFFFFF"/>
      </a:lt2>
      <a:accent1>
        <a:srgbClr val="60597B"/>
      </a:accent1>
      <a:accent2>
        <a:srgbClr val="6666FF"/>
      </a:accent2>
      <a:accent3>
        <a:srgbClr val="B8B8CA"/>
      </a:accent3>
      <a:accent4>
        <a:srgbClr val="DADADA"/>
      </a:accent4>
      <a:accent5>
        <a:srgbClr val="B6B5BF"/>
      </a:accent5>
      <a:accent6>
        <a:srgbClr val="5C5CE7"/>
      </a:accent6>
      <a:hlink>
        <a:srgbClr val="99CCFF"/>
      </a:hlink>
      <a:folHlink>
        <a:srgbClr val="FFFF9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2_Glass Layers">
  <a:themeElements>
    <a:clrScheme name="Glass Layers 4">
      <a:dk1>
        <a:srgbClr val="006600"/>
      </a:dk1>
      <a:lt1>
        <a:srgbClr val="FFFFFF"/>
      </a:lt1>
      <a:dk2>
        <a:srgbClr val="008000"/>
      </a:dk2>
      <a:lt2>
        <a:srgbClr val="FFFFB7"/>
      </a:lt2>
      <a:accent1>
        <a:srgbClr val="99CC00"/>
      </a:accent1>
      <a:accent2>
        <a:srgbClr val="00CC00"/>
      </a:accent2>
      <a:accent3>
        <a:srgbClr val="AAC0AA"/>
      </a:accent3>
      <a:accent4>
        <a:srgbClr val="DADADA"/>
      </a:accent4>
      <a:accent5>
        <a:srgbClr val="CAE2AA"/>
      </a:accent5>
      <a:accent6>
        <a:srgbClr val="00B900"/>
      </a:accent6>
      <a:hlink>
        <a:srgbClr val="99FF66"/>
      </a:hlink>
      <a:folHlink>
        <a:srgbClr val="FFFF66"/>
      </a:folHlink>
    </a:clrScheme>
    <a:fontScheme name="Glass Layers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lass Layers 1">
        <a:dk1>
          <a:srgbClr val="FF9900"/>
        </a:dk1>
        <a:lt1>
          <a:srgbClr val="FFFFFF"/>
        </a:lt1>
        <a:dk2>
          <a:srgbClr val="FFCC66"/>
        </a:dk2>
        <a:lt2>
          <a:srgbClr val="CC6600"/>
        </a:lt2>
        <a:accent1>
          <a:srgbClr val="F05000"/>
        </a:accent1>
        <a:accent2>
          <a:srgbClr val="B28300"/>
        </a:accent2>
        <a:accent3>
          <a:srgbClr val="FFE2B8"/>
        </a:accent3>
        <a:accent4>
          <a:srgbClr val="DADADA"/>
        </a:accent4>
        <a:accent5>
          <a:srgbClr val="F6B3AA"/>
        </a:accent5>
        <a:accent6>
          <a:srgbClr val="A17600"/>
        </a:accent6>
        <a:hlink>
          <a:srgbClr val="99CC00"/>
        </a:hlink>
        <a:folHlink>
          <a:srgbClr val="0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Layers 2">
        <a:dk1>
          <a:srgbClr val="BB5F03"/>
        </a:dk1>
        <a:lt1>
          <a:srgbClr val="FFFFFF"/>
        </a:lt1>
        <a:dk2>
          <a:srgbClr val="993300"/>
        </a:dk2>
        <a:lt2>
          <a:srgbClr val="FEEC94"/>
        </a:lt2>
        <a:accent1>
          <a:srgbClr val="FF9900"/>
        </a:accent1>
        <a:accent2>
          <a:srgbClr val="B76A03"/>
        </a:accent2>
        <a:accent3>
          <a:srgbClr val="CAADAA"/>
        </a:accent3>
        <a:accent4>
          <a:srgbClr val="DADADA"/>
        </a:accent4>
        <a:accent5>
          <a:srgbClr val="FFCAAA"/>
        </a:accent5>
        <a:accent6>
          <a:srgbClr val="A65F02"/>
        </a:accent6>
        <a:hlink>
          <a:srgbClr val="FFFF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Layers 3">
        <a:dk1>
          <a:srgbClr val="56925A"/>
        </a:dk1>
        <a:lt1>
          <a:srgbClr val="FFFFFF"/>
        </a:lt1>
        <a:dk2>
          <a:srgbClr val="6FB56D"/>
        </a:dk2>
        <a:lt2>
          <a:srgbClr val="FFFFCC"/>
        </a:lt2>
        <a:accent1>
          <a:srgbClr val="2B877C"/>
        </a:accent1>
        <a:accent2>
          <a:srgbClr val="5A9A5F"/>
        </a:accent2>
        <a:accent3>
          <a:srgbClr val="BBD7BA"/>
        </a:accent3>
        <a:accent4>
          <a:srgbClr val="DADADA"/>
        </a:accent4>
        <a:accent5>
          <a:srgbClr val="ACC3BF"/>
        </a:accent5>
        <a:accent6>
          <a:srgbClr val="518B55"/>
        </a:accent6>
        <a:hlink>
          <a:srgbClr val="99FF33"/>
        </a:hlink>
        <a:folHlink>
          <a:srgbClr val="DDFFB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Layers 4">
        <a:dk1>
          <a:srgbClr val="006600"/>
        </a:dk1>
        <a:lt1>
          <a:srgbClr val="FFFFFF"/>
        </a:lt1>
        <a:dk2>
          <a:srgbClr val="008000"/>
        </a:dk2>
        <a:lt2>
          <a:srgbClr val="FFFFB7"/>
        </a:lt2>
        <a:accent1>
          <a:srgbClr val="99CC00"/>
        </a:accent1>
        <a:accent2>
          <a:srgbClr val="00CC00"/>
        </a:accent2>
        <a:accent3>
          <a:srgbClr val="AAC0AA"/>
        </a:accent3>
        <a:accent4>
          <a:srgbClr val="DADADA"/>
        </a:accent4>
        <a:accent5>
          <a:srgbClr val="CAE2AA"/>
        </a:accent5>
        <a:accent6>
          <a:srgbClr val="00B900"/>
        </a:accent6>
        <a:hlink>
          <a:srgbClr val="99FF66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Layers 5">
        <a:dk1>
          <a:srgbClr val="000000"/>
        </a:dk1>
        <a:lt1>
          <a:srgbClr val="CCECFF"/>
        </a:lt1>
        <a:dk2>
          <a:srgbClr val="000000"/>
        </a:dk2>
        <a:lt2>
          <a:srgbClr val="D6EDEE"/>
        </a:lt2>
        <a:accent1>
          <a:srgbClr val="E8F0F4"/>
        </a:accent1>
        <a:accent2>
          <a:srgbClr val="8EAAFA"/>
        </a:accent2>
        <a:accent3>
          <a:srgbClr val="E2F4FF"/>
        </a:accent3>
        <a:accent4>
          <a:srgbClr val="000000"/>
        </a:accent4>
        <a:accent5>
          <a:srgbClr val="F2F6F8"/>
        </a:accent5>
        <a:accent6>
          <a:srgbClr val="809AE3"/>
        </a:accent6>
        <a:hlink>
          <a:srgbClr val="0066FF"/>
        </a:hlink>
        <a:folHlink>
          <a:srgbClr val="9947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ass Layers 6">
        <a:dk1>
          <a:srgbClr val="48486A"/>
        </a:dk1>
        <a:lt1>
          <a:srgbClr val="FFFFFF"/>
        </a:lt1>
        <a:dk2>
          <a:srgbClr val="000099"/>
        </a:dk2>
        <a:lt2>
          <a:srgbClr val="F8F8F8"/>
        </a:lt2>
        <a:accent1>
          <a:srgbClr val="6699FF"/>
        </a:accent1>
        <a:accent2>
          <a:srgbClr val="0000FF"/>
        </a:accent2>
        <a:accent3>
          <a:srgbClr val="AAAACA"/>
        </a:accent3>
        <a:accent4>
          <a:srgbClr val="DADADA"/>
        </a:accent4>
        <a:accent5>
          <a:srgbClr val="B8CAFF"/>
        </a:accent5>
        <a:accent6>
          <a:srgbClr val="0000E7"/>
        </a:accent6>
        <a:hlink>
          <a:srgbClr val="3DCCFF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Layers 7">
        <a:dk1>
          <a:srgbClr val="573F8B"/>
        </a:dk1>
        <a:lt1>
          <a:srgbClr val="FFFFFF"/>
        </a:lt1>
        <a:dk2>
          <a:srgbClr val="666699"/>
        </a:dk2>
        <a:lt2>
          <a:srgbClr val="D9D9FF"/>
        </a:lt2>
        <a:accent1>
          <a:srgbClr val="CC99FF"/>
        </a:accent1>
        <a:accent2>
          <a:srgbClr val="9933FF"/>
        </a:accent2>
        <a:accent3>
          <a:srgbClr val="B8B8CA"/>
        </a:accent3>
        <a:accent4>
          <a:srgbClr val="DADADA"/>
        </a:accent4>
        <a:accent5>
          <a:srgbClr val="E2CAFF"/>
        </a:accent5>
        <a:accent6>
          <a:srgbClr val="8A2DE7"/>
        </a:accent6>
        <a:hlink>
          <a:srgbClr val="99F3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Layers 8">
        <a:dk1>
          <a:srgbClr val="000000"/>
        </a:dk1>
        <a:lt1>
          <a:srgbClr val="EAEAEA"/>
        </a:lt1>
        <a:dk2>
          <a:srgbClr val="000000"/>
        </a:dk2>
        <a:lt2>
          <a:srgbClr val="C1C2CB"/>
        </a:lt2>
        <a:accent1>
          <a:srgbClr val="F1F1F7"/>
        </a:accent1>
        <a:accent2>
          <a:srgbClr val="8C8CB4"/>
        </a:accent2>
        <a:accent3>
          <a:srgbClr val="F3F3F3"/>
        </a:accent3>
        <a:accent4>
          <a:srgbClr val="000000"/>
        </a:accent4>
        <a:accent5>
          <a:srgbClr val="F7F7FA"/>
        </a:accent5>
        <a:accent6>
          <a:srgbClr val="7E7EA3"/>
        </a:accent6>
        <a:hlink>
          <a:srgbClr val="A3FFFF"/>
        </a:hlink>
        <a:folHlink>
          <a:srgbClr val="9E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2_Default Design">
  <a:themeElements>
    <a:clrScheme name="Default Design 11">
      <a:dk1>
        <a:srgbClr val="3E3E5C"/>
      </a:dk1>
      <a:lt1>
        <a:srgbClr val="FFFFFF"/>
      </a:lt1>
      <a:dk2>
        <a:srgbClr val="666699"/>
      </a:dk2>
      <a:lt2>
        <a:srgbClr val="FFFFFF"/>
      </a:lt2>
      <a:accent1>
        <a:srgbClr val="60597B"/>
      </a:accent1>
      <a:accent2>
        <a:srgbClr val="6666FF"/>
      </a:accent2>
      <a:accent3>
        <a:srgbClr val="B8B8CA"/>
      </a:accent3>
      <a:accent4>
        <a:srgbClr val="DADADA"/>
      </a:accent4>
      <a:accent5>
        <a:srgbClr val="B6B5BF"/>
      </a:accent5>
      <a:accent6>
        <a:srgbClr val="5C5CE7"/>
      </a:accent6>
      <a:hlink>
        <a:srgbClr val="99CCFF"/>
      </a:hlink>
      <a:folHlink>
        <a:srgbClr val="FFFF9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Spring">
  <a:themeElements>
    <a:clrScheme name="Spring">
      <a:dk1>
        <a:sysClr val="windowText" lastClr="000000"/>
      </a:dk1>
      <a:lt1>
        <a:sysClr val="window" lastClr="FFFFFF"/>
      </a:lt1>
      <a:dk2>
        <a:srgbClr val="66822D"/>
      </a:dk2>
      <a:lt2>
        <a:srgbClr val="BEEA73"/>
      </a:lt2>
      <a:accent1>
        <a:srgbClr val="C1EC76"/>
      </a:accent1>
      <a:accent2>
        <a:srgbClr val="8FE28A"/>
      </a:accent2>
      <a:accent3>
        <a:srgbClr val="F3BF45"/>
      </a:accent3>
      <a:accent4>
        <a:srgbClr val="F47E5A"/>
      </a:accent4>
      <a:accent5>
        <a:srgbClr val="F489CF"/>
      </a:accent5>
      <a:accent6>
        <a:srgbClr val="B56FF4"/>
      </a:accent6>
      <a:hlink>
        <a:srgbClr val="408080"/>
      </a:hlink>
      <a:folHlink>
        <a:srgbClr val="5EAEAE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Soho">
  <a:themeElements>
    <a:clrScheme name="SOHO">
      <a:dk1>
        <a:srgbClr val="2E2224"/>
      </a:dk1>
      <a:lt1>
        <a:sysClr val="window" lastClr="FFFFFF"/>
      </a:lt1>
      <a:dk2>
        <a:srgbClr val="48231E"/>
      </a:dk2>
      <a:lt2>
        <a:srgbClr val="CBD8DD"/>
      </a:lt2>
      <a:accent1>
        <a:srgbClr val="61625E"/>
      </a:accent1>
      <a:accent2>
        <a:srgbClr val="964D2C"/>
      </a:accent2>
      <a:accent3>
        <a:srgbClr val="66553E"/>
      </a:accent3>
      <a:accent4>
        <a:srgbClr val="848058"/>
      </a:accent4>
      <a:accent5>
        <a:srgbClr val="AFA14B"/>
      </a:accent5>
      <a:accent6>
        <a:srgbClr val="AD7D4D"/>
      </a:accent6>
      <a:hlink>
        <a:srgbClr val="FFDE66"/>
      </a:hlink>
      <a:folHlink>
        <a:srgbClr val="C0AEBC"/>
      </a:folHlink>
    </a:clrScheme>
    <a:fontScheme name="SOHO">
      <a:majorFont>
        <a:latin typeface="Candara"/>
        <a:ea typeface=""/>
        <a:cs typeface=""/>
        <a:font script="Jpan" typeface="ＭＳ Ｐゴシック"/>
        <a:font script="Hang" typeface="HY견명조"/>
        <a:font script="Hans" typeface="华文新魏"/>
        <a:font script="Hant" typeface="新細明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华文楷体"/>
        <a:font script="Hant" typeface="新細明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HO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7000"/>
                <a:satMod val="150000"/>
              </a:schemeClr>
            </a:gs>
            <a:gs pos="30000">
              <a:schemeClr val="phClr">
                <a:shade val="94000"/>
                <a:satMod val="130000"/>
              </a:schemeClr>
            </a:gs>
            <a:gs pos="45000">
              <a:schemeClr val="phClr">
                <a:shade val="100000"/>
                <a:satMod val="120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4000"/>
                <a:satMod val="130000"/>
              </a:schemeClr>
            </a:gs>
            <a:gs pos="100000">
              <a:schemeClr val="phClr">
                <a:shade val="67000"/>
                <a:satMod val="15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700000"/>
            </a:lightRig>
          </a:scene3d>
          <a:sp3d contourW="19050">
            <a:bevelT w="31750" h="38100"/>
            <a:contourClr>
              <a:schemeClr val="phClr">
                <a:shade val="15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4000"/>
                <a:satMod val="210000"/>
              </a:schemeClr>
            </a:gs>
            <a:gs pos="40000">
              <a:schemeClr val="phClr">
                <a:tint val="72000"/>
                <a:shade val="99000"/>
                <a:satMod val="200000"/>
              </a:schemeClr>
            </a:gs>
            <a:gs pos="100000">
              <a:schemeClr val="phClr">
                <a:tint val="100000"/>
                <a:shade val="30000"/>
                <a:alpha val="100000"/>
                <a:satMod val="17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86000"/>
                <a:alpha val="90000"/>
              </a:schemeClr>
              <a:schemeClr val="phClr">
                <a:shade val="49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Default Design">
  <a:themeElements>
    <a:clrScheme name="Default Design 11">
      <a:dk1>
        <a:srgbClr val="3E3E5C"/>
      </a:dk1>
      <a:lt1>
        <a:srgbClr val="FFFFFF"/>
      </a:lt1>
      <a:dk2>
        <a:srgbClr val="666699"/>
      </a:dk2>
      <a:lt2>
        <a:srgbClr val="FFFFFF"/>
      </a:lt2>
      <a:accent1>
        <a:srgbClr val="60597B"/>
      </a:accent1>
      <a:accent2>
        <a:srgbClr val="6666FF"/>
      </a:accent2>
      <a:accent3>
        <a:srgbClr val="B8B8CA"/>
      </a:accent3>
      <a:accent4>
        <a:srgbClr val="DADADA"/>
      </a:accent4>
      <a:accent5>
        <a:srgbClr val="B6B5BF"/>
      </a:accent5>
      <a:accent6>
        <a:srgbClr val="5C5CE7"/>
      </a:accent6>
      <a:hlink>
        <a:srgbClr val="99CCFF"/>
      </a:hlink>
      <a:folHlink>
        <a:srgbClr val="FFFF9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Pushpi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1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2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1_Orbit">
  <a:themeElements>
    <a:clrScheme name="Orbit 1">
      <a:dk1>
        <a:srgbClr val="010199"/>
      </a:dk1>
      <a:lt1>
        <a:srgbClr val="FFFFFF"/>
      </a:lt1>
      <a:dk2>
        <a:srgbClr val="000000"/>
      </a:dk2>
      <a:lt2>
        <a:srgbClr val="B2B2B2"/>
      </a:lt2>
      <a:accent1>
        <a:srgbClr val="3399FF"/>
      </a:accent1>
      <a:accent2>
        <a:srgbClr val="666699"/>
      </a:accent2>
      <a:accent3>
        <a:srgbClr val="AAAAAA"/>
      </a:accent3>
      <a:accent4>
        <a:srgbClr val="DADADA"/>
      </a:accent4>
      <a:accent5>
        <a:srgbClr val="ADCAFF"/>
      </a:accent5>
      <a:accent6>
        <a:srgbClr val="5C5C8A"/>
      </a:accent6>
      <a:hlink>
        <a:srgbClr val="FFFFCC"/>
      </a:hlink>
      <a:folHlink>
        <a:srgbClr val="FFCC66"/>
      </a:folHlink>
    </a:clrScheme>
    <a:fontScheme name="Orb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rbit 1">
        <a:dk1>
          <a:srgbClr val="010199"/>
        </a:dk1>
        <a:lt1>
          <a:srgbClr val="FFFFFF"/>
        </a:lt1>
        <a:dk2>
          <a:srgbClr val="000000"/>
        </a:dk2>
        <a:lt2>
          <a:srgbClr val="B2B2B2"/>
        </a:lt2>
        <a:accent1>
          <a:srgbClr val="3399FF"/>
        </a:accent1>
        <a:accent2>
          <a:srgbClr val="666699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5C5C8A"/>
        </a:accent6>
        <a:hlink>
          <a:srgbClr val="FFFFCC"/>
        </a:hlink>
        <a:folHlink>
          <a:srgbClr val="FF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2">
        <a:dk1>
          <a:srgbClr val="008000"/>
        </a:dk1>
        <a:lt1>
          <a:srgbClr val="FFFFFF"/>
        </a:lt1>
        <a:dk2>
          <a:srgbClr val="003300"/>
        </a:dk2>
        <a:lt2>
          <a:srgbClr val="C0C0C0"/>
        </a:lt2>
        <a:accent1>
          <a:srgbClr val="99CC00"/>
        </a:accent1>
        <a:accent2>
          <a:srgbClr val="527C3A"/>
        </a:accent2>
        <a:accent3>
          <a:srgbClr val="AAADAA"/>
        </a:accent3>
        <a:accent4>
          <a:srgbClr val="DADADA"/>
        </a:accent4>
        <a:accent5>
          <a:srgbClr val="CAE2AA"/>
        </a:accent5>
        <a:accent6>
          <a:srgbClr val="497034"/>
        </a:accent6>
        <a:hlink>
          <a:srgbClr val="33CC33"/>
        </a:hlink>
        <a:folHlink>
          <a:srgbClr val="C1FF8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3">
        <a:dk1>
          <a:srgbClr val="000066"/>
        </a:dk1>
        <a:lt1>
          <a:srgbClr val="FFFFFF"/>
        </a:lt1>
        <a:dk2>
          <a:srgbClr val="000099"/>
        </a:dk2>
        <a:lt2>
          <a:srgbClr val="9FBFFF"/>
        </a:lt2>
        <a:accent1>
          <a:srgbClr val="0099CC"/>
        </a:accent1>
        <a:accent2>
          <a:srgbClr val="00CC66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00B95C"/>
        </a:accent6>
        <a:hlink>
          <a:srgbClr val="00FFFF"/>
        </a:hlink>
        <a:folHlink>
          <a:srgbClr val="CDE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4">
        <a:dk1>
          <a:srgbClr val="00ACA8"/>
        </a:dk1>
        <a:lt1>
          <a:srgbClr val="FFFFFF"/>
        </a:lt1>
        <a:dk2>
          <a:srgbClr val="006666"/>
        </a:dk2>
        <a:lt2>
          <a:srgbClr val="FFFF99"/>
        </a:lt2>
        <a:accent1>
          <a:srgbClr val="0099CC"/>
        </a:accent1>
        <a:accent2>
          <a:srgbClr val="6D6FC7"/>
        </a:accent2>
        <a:accent3>
          <a:srgbClr val="AAB8B8"/>
        </a:accent3>
        <a:accent4>
          <a:srgbClr val="DADADA"/>
        </a:accent4>
        <a:accent5>
          <a:srgbClr val="AACAE2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5">
        <a:dk1>
          <a:srgbClr val="BA0023"/>
        </a:dk1>
        <a:lt1>
          <a:srgbClr val="FFFFFF"/>
        </a:lt1>
        <a:dk2>
          <a:srgbClr val="800000"/>
        </a:dk2>
        <a:lt2>
          <a:srgbClr val="FFFF99"/>
        </a:lt2>
        <a:accent1>
          <a:srgbClr val="FF6600"/>
        </a:accent1>
        <a:accent2>
          <a:srgbClr val="C5543D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B24B36"/>
        </a:accent6>
        <a:hlink>
          <a:srgbClr val="FFFF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6">
        <a:dk1>
          <a:srgbClr val="6D776E"/>
        </a:dk1>
        <a:lt1>
          <a:srgbClr val="FFFFFF"/>
        </a:lt1>
        <a:dk2>
          <a:srgbClr val="575863"/>
        </a:dk2>
        <a:lt2>
          <a:srgbClr val="DDDDDD"/>
        </a:lt2>
        <a:accent1>
          <a:srgbClr val="0099CC"/>
        </a:accent1>
        <a:accent2>
          <a:srgbClr val="939EA9"/>
        </a:accent2>
        <a:accent3>
          <a:srgbClr val="B4B4B7"/>
        </a:accent3>
        <a:accent4>
          <a:srgbClr val="DADADA"/>
        </a:accent4>
        <a:accent5>
          <a:srgbClr val="AACAE2"/>
        </a:accent5>
        <a:accent6>
          <a:srgbClr val="858F99"/>
        </a:accent6>
        <a:hlink>
          <a:srgbClr val="FFCC00"/>
        </a:hlink>
        <a:folHlink>
          <a:srgbClr val="BD894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7">
        <a:dk1>
          <a:srgbClr val="A28A84"/>
        </a:dk1>
        <a:lt1>
          <a:srgbClr val="FFFFFF"/>
        </a:lt1>
        <a:dk2>
          <a:srgbClr val="765E58"/>
        </a:dk2>
        <a:lt2>
          <a:srgbClr val="DDDDDD"/>
        </a:lt2>
        <a:accent1>
          <a:srgbClr val="CC6600"/>
        </a:accent1>
        <a:accent2>
          <a:srgbClr val="CC9900"/>
        </a:accent2>
        <a:accent3>
          <a:srgbClr val="BDB6B4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FFCC00"/>
        </a:hlink>
        <a:folHlink>
          <a:srgbClr val="FFFFB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8">
        <a:dk1>
          <a:srgbClr val="000000"/>
        </a:dk1>
        <a:lt1>
          <a:srgbClr val="C5D9ED"/>
        </a:lt1>
        <a:dk2>
          <a:srgbClr val="000000"/>
        </a:dk2>
        <a:lt2>
          <a:srgbClr val="FFFFFF"/>
        </a:lt2>
        <a:accent1>
          <a:srgbClr val="F3F6FF"/>
        </a:accent1>
        <a:accent2>
          <a:srgbClr val="33CCCC"/>
        </a:accent2>
        <a:accent3>
          <a:srgbClr val="DFE9F4"/>
        </a:accent3>
        <a:accent4>
          <a:srgbClr val="000000"/>
        </a:accent4>
        <a:accent5>
          <a:srgbClr val="F8FAFF"/>
        </a:accent5>
        <a:accent6>
          <a:srgbClr val="2DB9B9"/>
        </a:accent6>
        <a:hlink>
          <a:srgbClr val="0000FF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bit 9">
        <a:dk1>
          <a:srgbClr val="FFFFFF"/>
        </a:dk1>
        <a:lt1>
          <a:srgbClr val="FFFFFF"/>
        </a:lt1>
        <a:dk2>
          <a:srgbClr val="AAAAC6"/>
        </a:dk2>
        <a:lt2>
          <a:srgbClr val="FFFFCC"/>
        </a:lt2>
        <a:accent1>
          <a:srgbClr val="66667E"/>
        </a:accent1>
        <a:accent2>
          <a:srgbClr val="629157"/>
        </a:accent2>
        <a:accent3>
          <a:srgbClr val="D2D2DF"/>
        </a:accent3>
        <a:accent4>
          <a:srgbClr val="DADADA"/>
        </a:accent4>
        <a:accent5>
          <a:srgbClr val="B8B8C0"/>
        </a:accent5>
        <a:accent6>
          <a:srgbClr val="58834E"/>
        </a:accent6>
        <a:hlink>
          <a:srgbClr val="6600CC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2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3_Glass Layers">
  <a:themeElements>
    <a:clrScheme name="Glass Layers 4">
      <a:dk1>
        <a:srgbClr val="006600"/>
      </a:dk1>
      <a:lt1>
        <a:srgbClr val="FFFFFF"/>
      </a:lt1>
      <a:dk2>
        <a:srgbClr val="008000"/>
      </a:dk2>
      <a:lt2>
        <a:srgbClr val="FFFFB7"/>
      </a:lt2>
      <a:accent1>
        <a:srgbClr val="99CC00"/>
      </a:accent1>
      <a:accent2>
        <a:srgbClr val="00CC00"/>
      </a:accent2>
      <a:accent3>
        <a:srgbClr val="AAC0AA"/>
      </a:accent3>
      <a:accent4>
        <a:srgbClr val="DADADA"/>
      </a:accent4>
      <a:accent5>
        <a:srgbClr val="CAE2AA"/>
      </a:accent5>
      <a:accent6>
        <a:srgbClr val="00B900"/>
      </a:accent6>
      <a:hlink>
        <a:srgbClr val="99FF66"/>
      </a:hlink>
      <a:folHlink>
        <a:srgbClr val="FFFF66"/>
      </a:folHlink>
    </a:clrScheme>
    <a:fontScheme name="Glass Layers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Glass Layers 1">
        <a:dk1>
          <a:srgbClr val="FF9900"/>
        </a:dk1>
        <a:lt1>
          <a:srgbClr val="FFFFFF"/>
        </a:lt1>
        <a:dk2>
          <a:srgbClr val="FFCC66"/>
        </a:dk2>
        <a:lt2>
          <a:srgbClr val="CC6600"/>
        </a:lt2>
        <a:accent1>
          <a:srgbClr val="F05000"/>
        </a:accent1>
        <a:accent2>
          <a:srgbClr val="B28300"/>
        </a:accent2>
        <a:accent3>
          <a:srgbClr val="FFE2B8"/>
        </a:accent3>
        <a:accent4>
          <a:srgbClr val="DADADA"/>
        </a:accent4>
        <a:accent5>
          <a:srgbClr val="F6B3AA"/>
        </a:accent5>
        <a:accent6>
          <a:srgbClr val="A17600"/>
        </a:accent6>
        <a:hlink>
          <a:srgbClr val="99CC00"/>
        </a:hlink>
        <a:folHlink>
          <a:srgbClr val="0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Layers 2">
        <a:dk1>
          <a:srgbClr val="BB5F03"/>
        </a:dk1>
        <a:lt1>
          <a:srgbClr val="FFFFFF"/>
        </a:lt1>
        <a:dk2>
          <a:srgbClr val="993300"/>
        </a:dk2>
        <a:lt2>
          <a:srgbClr val="FEEC94"/>
        </a:lt2>
        <a:accent1>
          <a:srgbClr val="FF9900"/>
        </a:accent1>
        <a:accent2>
          <a:srgbClr val="B76A03"/>
        </a:accent2>
        <a:accent3>
          <a:srgbClr val="CAADAA"/>
        </a:accent3>
        <a:accent4>
          <a:srgbClr val="DADADA"/>
        </a:accent4>
        <a:accent5>
          <a:srgbClr val="FFCAAA"/>
        </a:accent5>
        <a:accent6>
          <a:srgbClr val="A65F02"/>
        </a:accent6>
        <a:hlink>
          <a:srgbClr val="FFFF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Layers 3">
        <a:dk1>
          <a:srgbClr val="56925A"/>
        </a:dk1>
        <a:lt1>
          <a:srgbClr val="FFFFFF"/>
        </a:lt1>
        <a:dk2>
          <a:srgbClr val="6FB56D"/>
        </a:dk2>
        <a:lt2>
          <a:srgbClr val="FFFFCC"/>
        </a:lt2>
        <a:accent1>
          <a:srgbClr val="2B877C"/>
        </a:accent1>
        <a:accent2>
          <a:srgbClr val="5A9A5F"/>
        </a:accent2>
        <a:accent3>
          <a:srgbClr val="BBD7BA"/>
        </a:accent3>
        <a:accent4>
          <a:srgbClr val="DADADA"/>
        </a:accent4>
        <a:accent5>
          <a:srgbClr val="ACC3BF"/>
        </a:accent5>
        <a:accent6>
          <a:srgbClr val="518B55"/>
        </a:accent6>
        <a:hlink>
          <a:srgbClr val="99FF33"/>
        </a:hlink>
        <a:folHlink>
          <a:srgbClr val="DDFFB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Layers 4">
        <a:dk1>
          <a:srgbClr val="006600"/>
        </a:dk1>
        <a:lt1>
          <a:srgbClr val="FFFFFF"/>
        </a:lt1>
        <a:dk2>
          <a:srgbClr val="008000"/>
        </a:dk2>
        <a:lt2>
          <a:srgbClr val="FFFFB7"/>
        </a:lt2>
        <a:accent1>
          <a:srgbClr val="99CC00"/>
        </a:accent1>
        <a:accent2>
          <a:srgbClr val="00CC00"/>
        </a:accent2>
        <a:accent3>
          <a:srgbClr val="AAC0AA"/>
        </a:accent3>
        <a:accent4>
          <a:srgbClr val="DADADA"/>
        </a:accent4>
        <a:accent5>
          <a:srgbClr val="CAE2AA"/>
        </a:accent5>
        <a:accent6>
          <a:srgbClr val="00B900"/>
        </a:accent6>
        <a:hlink>
          <a:srgbClr val="99FF66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Layers 5">
        <a:dk1>
          <a:srgbClr val="000000"/>
        </a:dk1>
        <a:lt1>
          <a:srgbClr val="CCECFF"/>
        </a:lt1>
        <a:dk2>
          <a:srgbClr val="000000"/>
        </a:dk2>
        <a:lt2>
          <a:srgbClr val="D6EDEE"/>
        </a:lt2>
        <a:accent1>
          <a:srgbClr val="E8F0F4"/>
        </a:accent1>
        <a:accent2>
          <a:srgbClr val="8EAAFA"/>
        </a:accent2>
        <a:accent3>
          <a:srgbClr val="E2F4FF"/>
        </a:accent3>
        <a:accent4>
          <a:srgbClr val="000000"/>
        </a:accent4>
        <a:accent5>
          <a:srgbClr val="F2F6F8"/>
        </a:accent5>
        <a:accent6>
          <a:srgbClr val="809AE3"/>
        </a:accent6>
        <a:hlink>
          <a:srgbClr val="0066FF"/>
        </a:hlink>
        <a:folHlink>
          <a:srgbClr val="9947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ass Layers 6">
        <a:dk1>
          <a:srgbClr val="48486A"/>
        </a:dk1>
        <a:lt1>
          <a:srgbClr val="FFFFFF"/>
        </a:lt1>
        <a:dk2>
          <a:srgbClr val="000099"/>
        </a:dk2>
        <a:lt2>
          <a:srgbClr val="F8F8F8"/>
        </a:lt2>
        <a:accent1>
          <a:srgbClr val="6699FF"/>
        </a:accent1>
        <a:accent2>
          <a:srgbClr val="0000FF"/>
        </a:accent2>
        <a:accent3>
          <a:srgbClr val="AAAACA"/>
        </a:accent3>
        <a:accent4>
          <a:srgbClr val="DADADA"/>
        </a:accent4>
        <a:accent5>
          <a:srgbClr val="B8CAFF"/>
        </a:accent5>
        <a:accent6>
          <a:srgbClr val="0000E7"/>
        </a:accent6>
        <a:hlink>
          <a:srgbClr val="3DCCFF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Layers 7">
        <a:dk1>
          <a:srgbClr val="573F8B"/>
        </a:dk1>
        <a:lt1>
          <a:srgbClr val="FFFFFF"/>
        </a:lt1>
        <a:dk2>
          <a:srgbClr val="666699"/>
        </a:dk2>
        <a:lt2>
          <a:srgbClr val="D9D9FF"/>
        </a:lt2>
        <a:accent1>
          <a:srgbClr val="CC99FF"/>
        </a:accent1>
        <a:accent2>
          <a:srgbClr val="9933FF"/>
        </a:accent2>
        <a:accent3>
          <a:srgbClr val="B8B8CA"/>
        </a:accent3>
        <a:accent4>
          <a:srgbClr val="DADADA"/>
        </a:accent4>
        <a:accent5>
          <a:srgbClr val="E2CAFF"/>
        </a:accent5>
        <a:accent6>
          <a:srgbClr val="8A2DE7"/>
        </a:accent6>
        <a:hlink>
          <a:srgbClr val="99F3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Layers 8">
        <a:dk1>
          <a:srgbClr val="000000"/>
        </a:dk1>
        <a:lt1>
          <a:srgbClr val="EAEAEA"/>
        </a:lt1>
        <a:dk2>
          <a:srgbClr val="000000"/>
        </a:dk2>
        <a:lt2>
          <a:srgbClr val="C1C2CB"/>
        </a:lt2>
        <a:accent1>
          <a:srgbClr val="F1F1F7"/>
        </a:accent1>
        <a:accent2>
          <a:srgbClr val="8C8CB4"/>
        </a:accent2>
        <a:accent3>
          <a:srgbClr val="F3F3F3"/>
        </a:accent3>
        <a:accent4>
          <a:srgbClr val="000000"/>
        </a:accent4>
        <a:accent5>
          <a:srgbClr val="F7F7FA"/>
        </a:accent5>
        <a:accent6>
          <a:srgbClr val="7E7EA3"/>
        </a:accent6>
        <a:hlink>
          <a:srgbClr val="A3FFFF"/>
        </a:hlink>
        <a:folHlink>
          <a:srgbClr val="9E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lack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1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10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lack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Theme2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8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6.xml><?xml version="1.0" encoding="utf-8"?>
<a:theme xmlns:a="http://schemas.openxmlformats.org/drawingml/2006/main" name="9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mn]b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1_mn]b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3_mn]bs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4_mn]b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5_mn]b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6_mn]b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1_Spring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1_Theme3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7.xml><?xml version="1.0" encoding="utf-8"?>
<a:theme xmlns:a="http://schemas.openxmlformats.org/drawingml/2006/main" name="Theme3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8.xml><?xml version="1.0" encoding="utf-8"?>
<a:theme xmlns:a="http://schemas.openxmlformats.org/drawingml/2006/main" name="2_Spring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3_Spring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0.xml><?xml version="1.0" encoding="utf-8"?>
<a:theme xmlns:a="http://schemas.openxmlformats.org/drawingml/2006/main" name="2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1.xml><?xml version="1.0" encoding="utf-8"?>
<a:theme xmlns:a="http://schemas.openxmlformats.org/drawingml/2006/main" name="20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2.xml><?xml version="1.0" encoding="utf-8"?>
<a:theme xmlns:a="http://schemas.openxmlformats.org/drawingml/2006/main" name="2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3.xml><?xml version="1.0" encoding="utf-8"?>
<a:theme xmlns:a="http://schemas.openxmlformats.org/drawingml/2006/main" name="1_Theme2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4.xml><?xml version="1.0" encoding="utf-8"?>
<a:theme xmlns:a="http://schemas.openxmlformats.org/drawingml/2006/main" name="4_Spring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55.xml><?xml version="1.0" encoding="utf-8"?>
<a:theme xmlns:a="http://schemas.openxmlformats.org/drawingml/2006/main" name="3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6.xml><?xml version="1.0" encoding="utf-8"?>
<a:theme xmlns:a="http://schemas.openxmlformats.org/drawingml/2006/main" name="5_Spring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57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8.xml><?xml version="1.0" encoding="utf-8"?>
<a:theme xmlns:a="http://schemas.openxmlformats.org/drawingml/2006/main" name="6_Spring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59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60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1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2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3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4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5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6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7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8.xml><?xml version="1.0" encoding="utf-8"?>
<a:theme xmlns:a="http://schemas.openxmlformats.org/drawingml/2006/main" name="10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9.xml><?xml version="1.0" encoding="utf-8"?>
<a:theme xmlns:a="http://schemas.openxmlformats.org/drawingml/2006/main" name="1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0.xml><?xml version="1.0" encoding="utf-8"?>
<a:theme xmlns:a="http://schemas.openxmlformats.org/drawingml/2006/main" name="2_Theme3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1.xml><?xml version="1.0" encoding="utf-8"?>
<a:theme xmlns:a="http://schemas.openxmlformats.org/drawingml/2006/main" name="3_Theme3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2.xml><?xml version="1.0" encoding="utf-8"?>
<a:theme xmlns:a="http://schemas.openxmlformats.org/drawingml/2006/main" name="1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_Dad`s Tie">
  <a:themeElements>
    <a:clrScheme name="Dad`s Tie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Dad`s Ti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d`s Tie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d`s Tie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`s Tie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`s Tie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`s Tie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`s Tie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0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9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Theme1 PILIHAN</Template>
  <TotalTime>2486</TotalTime>
  <Words>618</Words>
  <Application>Microsoft Office PowerPoint</Application>
  <PresentationFormat>A4 Paper (210x297 mm)</PresentationFormat>
  <Paragraphs>188</Paragraphs>
  <Slides>28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72</vt:i4>
      </vt:variant>
      <vt:variant>
        <vt:lpstr>Slide Titles</vt:lpstr>
      </vt:variant>
      <vt:variant>
        <vt:i4>28</vt:i4>
      </vt:variant>
    </vt:vector>
  </HeadingPairs>
  <TitlesOfParts>
    <vt:vector size="100" baseType="lpstr">
      <vt:lpstr>Theme1 PILIHAN</vt:lpstr>
      <vt:lpstr>4_Default Design</vt:lpstr>
      <vt:lpstr>11_Default Design</vt:lpstr>
      <vt:lpstr>Office Theme</vt:lpstr>
      <vt:lpstr>13_Default Design</vt:lpstr>
      <vt:lpstr>1_Foundry</vt:lpstr>
      <vt:lpstr>15_Default Design</vt:lpstr>
      <vt:lpstr>1_Pixel</vt:lpstr>
      <vt:lpstr>1_Dad`s Tie</vt:lpstr>
      <vt:lpstr>2_Glass Layers</vt:lpstr>
      <vt:lpstr>Concourse</vt:lpstr>
      <vt:lpstr>2_Default Design</vt:lpstr>
      <vt:lpstr>Edge</vt:lpstr>
      <vt:lpstr>1_Edge</vt:lpstr>
      <vt:lpstr>16_Default Design</vt:lpstr>
      <vt:lpstr>Austin</vt:lpstr>
      <vt:lpstr>Spring</vt:lpstr>
      <vt:lpstr>Soho</vt:lpstr>
      <vt:lpstr>Perspective</vt:lpstr>
      <vt:lpstr>Pushpin</vt:lpstr>
      <vt:lpstr>17_Default Design</vt:lpstr>
      <vt:lpstr>2_Concourse</vt:lpstr>
      <vt:lpstr>1_Orbit</vt:lpstr>
      <vt:lpstr>2_Pixel</vt:lpstr>
      <vt:lpstr>3_Glass Layers</vt:lpstr>
      <vt:lpstr>3_Default Design</vt:lpstr>
      <vt:lpstr>1_Office Theme</vt:lpstr>
      <vt:lpstr>6_Default Design</vt:lpstr>
      <vt:lpstr>1_Concourse</vt:lpstr>
      <vt:lpstr>7_Default Design</vt:lpstr>
      <vt:lpstr>10_Default Design</vt:lpstr>
      <vt:lpstr>Verve</vt:lpstr>
      <vt:lpstr>2_Office Theme</vt:lpstr>
      <vt:lpstr>Theme2</vt:lpstr>
      <vt:lpstr>8_Default Design</vt:lpstr>
      <vt:lpstr>9_Default Design</vt:lpstr>
      <vt:lpstr>5_Default Design</vt:lpstr>
      <vt:lpstr>mn]bs</vt:lpstr>
      <vt:lpstr>1_mn]bs</vt:lpstr>
      <vt:lpstr>3_mn]bs</vt:lpstr>
      <vt:lpstr>Custom Design</vt:lpstr>
      <vt:lpstr>4_mn]bs</vt:lpstr>
      <vt:lpstr>5_mn]bs</vt:lpstr>
      <vt:lpstr>6_mn]bs</vt:lpstr>
      <vt:lpstr>1_Spring</vt:lpstr>
      <vt:lpstr>1_Theme3</vt:lpstr>
      <vt:lpstr>Theme3</vt:lpstr>
      <vt:lpstr>2_Spring</vt:lpstr>
      <vt:lpstr>3_Spring</vt:lpstr>
      <vt:lpstr>23_Default Design</vt:lpstr>
      <vt:lpstr>20_Default Design</vt:lpstr>
      <vt:lpstr>27_Default Design</vt:lpstr>
      <vt:lpstr>1_Theme2</vt:lpstr>
      <vt:lpstr>4_Spring</vt:lpstr>
      <vt:lpstr>31_Default Design</vt:lpstr>
      <vt:lpstr>5_Spring</vt:lpstr>
      <vt:lpstr>3_Office Theme</vt:lpstr>
      <vt:lpstr>6_Spring</vt:lpstr>
      <vt:lpstr>1_Custom Design</vt:lpstr>
      <vt:lpstr>2_Custom Design</vt:lpstr>
      <vt:lpstr>3_Custom Design</vt:lpstr>
      <vt:lpstr>4_Custom Design</vt:lpstr>
      <vt:lpstr>5_Custom Design</vt:lpstr>
      <vt:lpstr>6_Custom Design</vt:lpstr>
      <vt:lpstr>7_Custom Design</vt:lpstr>
      <vt:lpstr>8_Custom Design</vt:lpstr>
      <vt:lpstr>9_Custom Design</vt:lpstr>
      <vt:lpstr>10_Custom Design</vt:lpstr>
      <vt:lpstr>11_Custom Design</vt:lpstr>
      <vt:lpstr>2_Theme3</vt:lpstr>
      <vt:lpstr>3_Theme3</vt:lpstr>
      <vt:lpstr>12_Custom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Otak laki-laki bereaksi pada  benda &amp; bentuknya </vt:lpstr>
      <vt:lpstr>Slide 9</vt:lpstr>
      <vt:lpstr> LAKI-LAKI  MENGINGINKAN KEKUASAAN &amp; KEDUDUKAN SERTA BERSAING </vt:lpstr>
      <vt:lpstr>BELAHAN OTAK KIRI &amp; KANAN DIHUBUNGKAN OLEH SERAT SERAT SYARAF YANG DISEBUT :  CORPUS COLLOSUM</vt:lpstr>
      <vt:lpstr>Slide 12</vt:lpstr>
      <vt:lpstr>Slide 13</vt:lpstr>
      <vt:lpstr>Slide 14</vt:lpstr>
      <vt:lpstr>Slide 15</vt:lpstr>
      <vt:lpstr>CARA WANITA MENYIMAK</vt:lpstr>
      <vt:lpstr>CARA PRIA MENYIMAK</vt:lpstr>
      <vt:lpstr>PERBEDAAN-PERBEDAAN  WANITA VS PRIA</vt:lpstr>
      <vt:lpstr>PERBEDAAN-PERBEDAAN  WANITA VS PRIA</vt:lpstr>
      <vt:lpstr>PERBEDAAN-PERBEDAAN  WANITA VS PRIA</vt:lpstr>
      <vt:lpstr>PERBEDAAN-PERBEDAAN  WANITA VS PRIA</vt:lpstr>
      <vt:lpstr>Slide 22</vt:lpstr>
      <vt:lpstr>PERBEDAAN-PERBEDAAN  WANITA VS PRIA</vt:lpstr>
      <vt:lpstr>PERBEDAAN-PERBEDAAN  WANITA VS PRIA</vt:lpstr>
      <vt:lpstr>PERBEDAAN-PERBEDAAN  WANITA VS PRIA</vt:lpstr>
      <vt:lpstr>Slide 26</vt:lpstr>
      <vt:lpstr>Kesimpulan :</vt:lpstr>
      <vt:lpstr>Berita baiknya adalah 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kurniawan</cp:lastModifiedBy>
  <cp:revision>134</cp:revision>
  <dcterms:created xsi:type="dcterms:W3CDTF">2014-02-19T13:08:13Z</dcterms:created>
  <dcterms:modified xsi:type="dcterms:W3CDTF">2016-01-16T11:48:12Z</dcterms:modified>
</cp:coreProperties>
</file>